
<file path=[Content_Types].xml><?xml version="1.0" encoding="utf-8"?>
<Types xmlns="http://schemas.openxmlformats.org/package/2006/content-types">
  <Default Extension="png" ContentType="image/png"/>
  <Default Extension="jfif" ContentType="image/jpe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660" r:id="rId4"/>
  </p:sldMasterIdLst>
  <p:notesMasterIdLst>
    <p:notesMasterId r:id="rId27"/>
  </p:notesMasterIdLst>
  <p:sldIdLst>
    <p:sldId id="256" r:id="rId5"/>
    <p:sldId id="257" r:id="rId6"/>
    <p:sldId id="260" r:id="rId7"/>
    <p:sldId id="259" r:id="rId8"/>
    <p:sldId id="285" r:id="rId9"/>
    <p:sldId id="281" r:id="rId10"/>
    <p:sldId id="291" r:id="rId11"/>
    <p:sldId id="283" r:id="rId12"/>
    <p:sldId id="293" r:id="rId13"/>
    <p:sldId id="284" r:id="rId14"/>
    <p:sldId id="294" r:id="rId15"/>
    <p:sldId id="290" r:id="rId16"/>
    <p:sldId id="295" r:id="rId17"/>
    <p:sldId id="286" r:id="rId18"/>
    <p:sldId id="287" r:id="rId19"/>
    <p:sldId id="288" r:id="rId20"/>
    <p:sldId id="300" r:id="rId21"/>
    <p:sldId id="301" r:id="rId22"/>
    <p:sldId id="282" r:id="rId23"/>
    <p:sldId id="296" r:id="rId24"/>
    <p:sldId id="297" r:id="rId25"/>
    <p:sldId id="289" r:id="rId2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0000" autoAdjust="0"/>
    <p:restoredTop sz="94660"/>
  </p:normalViewPr>
  <p:slideViewPr>
    <p:cSldViewPr>
      <p:cViewPr varScale="1">
        <p:scale>
          <a:sx n="112" d="100"/>
          <a:sy n="112" d="100"/>
        </p:scale>
        <p:origin x="756" y="13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presProps" Target="pres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notesMaster" Target="notesMasters/notesMaster1.xml"/><Relationship Id="rId30" Type="http://schemas.openxmlformats.org/officeDocument/2006/relationships/theme" Target="theme/theme1.xml"/></Relationships>
</file>

<file path=ppt/diagrams/_rels/data1.xml.rels><?xml version="1.0" encoding="UTF-8" standalone="yes"?>
<Relationships xmlns="http://schemas.openxmlformats.org/package/2006/relationships"><Relationship Id="rId1" Type="http://schemas.openxmlformats.org/officeDocument/2006/relationships/image" Target="../media/image7.jpg"/></Relationships>
</file>

<file path=ppt/diagrams/_rels/drawing1.xml.rels><?xml version="1.0" encoding="UTF-8" standalone="yes"?>
<Relationships xmlns="http://schemas.openxmlformats.org/package/2006/relationships"><Relationship Id="rId1" Type="http://schemas.openxmlformats.org/officeDocument/2006/relationships/image" Target="../media/image7.jp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1E0A9EEC-A1F3-4021-B282-84BE9DACC00E}" type="doc">
      <dgm:prSet loTypeId="urn:microsoft.com/office/officeart/2005/8/layout/vList3" loCatId="list" qsTypeId="urn:microsoft.com/office/officeart/2005/8/quickstyle/simple3" qsCatId="simple" csTypeId="urn:microsoft.com/office/officeart/2005/8/colors/accent1_2" csCatId="accent1" phldr="1"/>
      <dgm:spPr/>
    </dgm:pt>
    <dgm:pt modelId="{7FD2CFB3-6BBB-48E8-A19F-50DAD7A3CAD1}">
      <dgm:prSet phldrT="[Text]" custT="1"/>
      <dgm:spPr>
        <a:gradFill flip="none" rotWithShape="1">
          <a:gsLst>
            <a:gs pos="17000">
              <a:schemeClr val="accent6">
                <a:lumMod val="5000"/>
                <a:lumOff val="95000"/>
              </a:schemeClr>
            </a:gs>
            <a:gs pos="74000">
              <a:schemeClr val="accent6">
                <a:lumMod val="45000"/>
                <a:lumOff val="55000"/>
              </a:schemeClr>
            </a:gs>
            <a:gs pos="83000">
              <a:schemeClr val="accent6">
                <a:lumMod val="45000"/>
                <a:lumOff val="55000"/>
              </a:schemeClr>
            </a:gs>
            <a:gs pos="100000">
              <a:schemeClr val="accent6">
                <a:lumMod val="30000"/>
                <a:lumOff val="70000"/>
              </a:schemeClr>
            </a:gs>
          </a:gsLst>
          <a:lin ang="5400000" scaled="1"/>
          <a:tileRect/>
        </a:gradFill>
      </dgm:spPr>
      <dgm:t>
        <a:bodyPr/>
        <a:lstStyle/>
        <a:p>
          <a:pPr algn="l"/>
          <a:endParaRPr lang="fr-FR" sz="1700" b="1" dirty="0"/>
        </a:p>
      </dgm:t>
    </dgm:pt>
    <dgm:pt modelId="{465AA3D7-2839-4551-A6D1-E61178C55C66}" type="sibTrans" cxnId="{7F288708-7F26-485D-9FCD-2D9F8F2C8C79}">
      <dgm:prSet/>
      <dgm:spPr/>
      <dgm:t>
        <a:bodyPr/>
        <a:lstStyle/>
        <a:p>
          <a:endParaRPr lang="fr-FR"/>
        </a:p>
      </dgm:t>
    </dgm:pt>
    <dgm:pt modelId="{138052AC-7CF3-4C5C-A9FA-E969EA70EE78}" type="parTrans" cxnId="{7F288708-7F26-485D-9FCD-2D9F8F2C8C79}">
      <dgm:prSet/>
      <dgm:spPr/>
      <dgm:t>
        <a:bodyPr/>
        <a:lstStyle/>
        <a:p>
          <a:endParaRPr lang="fr-FR"/>
        </a:p>
      </dgm:t>
    </dgm:pt>
    <dgm:pt modelId="{1BA5EF50-916E-406C-BBFC-185075569AAF}" type="pres">
      <dgm:prSet presAssocID="{1E0A9EEC-A1F3-4021-B282-84BE9DACC00E}" presName="linearFlow" presStyleCnt="0">
        <dgm:presLayoutVars>
          <dgm:dir/>
          <dgm:resizeHandles val="exact"/>
        </dgm:presLayoutVars>
      </dgm:prSet>
      <dgm:spPr/>
    </dgm:pt>
    <dgm:pt modelId="{B0D61B46-CDAB-4426-8DD2-AAA1C4963565}" type="pres">
      <dgm:prSet presAssocID="{7FD2CFB3-6BBB-48E8-A19F-50DAD7A3CAD1}" presName="composite" presStyleCnt="0"/>
      <dgm:spPr/>
    </dgm:pt>
    <dgm:pt modelId="{84EF41A3-CB03-44D6-B8CD-5D406F609E67}" type="pres">
      <dgm:prSet presAssocID="{7FD2CFB3-6BBB-48E8-A19F-50DAD7A3CAD1}" presName="imgShp" presStyleLbl="fgImgPlace1" presStyleIdx="0" presStyleCnt="1" custScaleX="113057" custScaleY="114323" custLinFactNeighborX="-9086" custLinFactNeighborY="1299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</dgm:spPr>
    </dgm:pt>
    <dgm:pt modelId="{70E086EE-326A-4119-A981-C734C709883A}" type="pres">
      <dgm:prSet presAssocID="{7FD2CFB3-6BBB-48E8-A19F-50DAD7A3CAD1}" presName="txShp" presStyleLbl="node1" presStyleIdx="0" presStyleCnt="1" custScaleX="125564" custScaleY="115574" custLinFactNeighborX="4591" custLinFactNeighborY="-1979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</dgm:ptLst>
  <dgm:cxnLst>
    <dgm:cxn modelId="{09644989-8F1D-4AAF-8105-436366AE6624}" type="presOf" srcId="{1E0A9EEC-A1F3-4021-B282-84BE9DACC00E}" destId="{1BA5EF50-916E-406C-BBFC-185075569AAF}" srcOrd="0" destOrd="0" presId="urn:microsoft.com/office/officeart/2005/8/layout/vList3"/>
    <dgm:cxn modelId="{871F6E74-D7CB-4819-A7D2-66BE36D5072A}" type="presOf" srcId="{7FD2CFB3-6BBB-48E8-A19F-50DAD7A3CAD1}" destId="{70E086EE-326A-4119-A981-C734C709883A}" srcOrd="0" destOrd="0" presId="urn:microsoft.com/office/officeart/2005/8/layout/vList3"/>
    <dgm:cxn modelId="{7F288708-7F26-485D-9FCD-2D9F8F2C8C79}" srcId="{1E0A9EEC-A1F3-4021-B282-84BE9DACC00E}" destId="{7FD2CFB3-6BBB-48E8-A19F-50DAD7A3CAD1}" srcOrd="0" destOrd="0" parTransId="{138052AC-7CF3-4C5C-A9FA-E969EA70EE78}" sibTransId="{465AA3D7-2839-4551-A6D1-E61178C55C66}"/>
    <dgm:cxn modelId="{B774BE95-8AEC-4DD6-9108-E3BD549A42A2}" type="presParOf" srcId="{1BA5EF50-916E-406C-BBFC-185075569AAF}" destId="{B0D61B46-CDAB-4426-8DD2-AAA1C4963565}" srcOrd="0" destOrd="0" presId="urn:microsoft.com/office/officeart/2005/8/layout/vList3"/>
    <dgm:cxn modelId="{71C8CE55-1896-43A3-8123-8BF71C0CE671}" type="presParOf" srcId="{B0D61B46-CDAB-4426-8DD2-AAA1C4963565}" destId="{84EF41A3-CB03-44D6-B8CD-5D406F609E67}" srcOrd="0" destOrd="0" presId="urn:microsoft.com/office/officeart/2005/8/layout/vList3"/>
    <dgm:cxn modelId="{5D88439D-03F4-4D76-8160-71698589C416}" type="presParOf" srcId="{B0D61B46-CDAB-4426-8DD2-AAA1C4963565}" destId="{70E086EE-326A-4119-A981-C734C709883A}" srcOrd="1" destOrd="0" presId="urn:microsoft.com/office/officeart/2005/8/layout/vList3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0E086EE-326A-4119-A981-C734C709883A}">
      <dsp:nvSpPr>
        <dsp:cNvPr id="0" name=""/>
        <dsp:cNvSpPr/>
      </dsp:nvSpPr>
      <dsp:spPr>
        <a:xfrm rot="10800000">
          <a:off x="1445889" y="722006"/>
          <a:ext cx="7317110" cy="3392796"/>
        </a:xfrm>
        <a:prstGeom prst="homePlate">
          <a:avLst/>
        </a:prstGeom>
        <a:gradFill flip="none" rotWithShape="1">
          <a:gsLst>
            <a:gs pos="17000">
              <a:schemeClr val="accent6">
                <a:lumMod val="5000"/>
                <a:lumOff val="95000"/>
              </a:schemeClr>
            </a:gs>
            <a:gs pos="74000">
              <a:schemeClr val="accent6">
                <a:lumMod val="45000"/>
                <a:lumOff val="55000"/>
              </a:schemeClr>
            </a:gs>
            <a:gs pos="83000">
              <a:schemeClr val="accent6">
                <a:lumMod val="45000"/>
                <a:lumOff val="55000"/>
              </a:schemeClr>
            </a:gs>
            <a:gs pos="100000">
              <a:schemeClr val="accent6">
                <a:lumMod val="30000"/>
                <a:lumOff val="70000"/>
              </a:schemeClr>
            </a:gs>
          </a:gsLst>
          <a:lin ang="5400000" scaled="1"/>
          <a:tileRect/>
        </a:gradFill>
        <a:ln>
          <a:noFill/>
        </a:ln>
        <a:effectLst>
          <a:outerShdw blurRad="63500" dist="25400" dir="14700000" algn="t" rotWithShape="0">
            <a:srgbClr val="000000">
              <a:alpha val="50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294520" tIns="64770" rIns="120904" bIns="64770" numCol="1" spcCol="1270" anchor="ctr" anchorCtr="0">
          <a:noAutofit/>
        </a:bodyPr>
        <a:lstStyle/>
        <a:p>
          <a:pPr lvl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fr-FR" sz="1700" b="1" kern="1200" dirty="0"/>
        </a:p>
      </dsp:txBody>
      <dsp:txXfrm rot="10800000">
        <a:off x="2294088" y="722006"/>
        <a:ext cx="6468911" cy="3392796"/>
      </dsp:txXfrm>
    </dsp:sp>
    <dsp:sp modelId="{84EF41A3-CB03-44D6-B8CD-5D406F609E67}">
      <dsp:nvSpPr>
        <dsp:cNvPr id="0" name=""/>
        <dsp:cNvSpPr/>
      </dsp:nvSpPr>
      <dsp:spPr>
        <a:xfrm>
          <a:off x="0" y="836597"/>
          <a:ext cx="3318906" cy="3356071"/>
        </a:xfrm>
        <a:prstGeom prst="ellipse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ln w="952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63500" dist="25400" dir="14700000" algn="t" rotWithShape="0">
            <a:srgbClr val="000000">
              <a:alpha val="50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3">
  <dgm:title val=""/>
  <dgm:desc val=""/>
  <dgm:catLst>
    <dgm:cat type="list" pri="14000"/>
    <dgm:cat type="convert" pri="3000"/>
    <dgm:cat type="picture" pri="27000"/>
    <dgm:cat type="pictureconvert" pri="27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alg type="lin">
      <dgm:param type="linDir" val="fromT"/>
      <dgm:param type="vertAlign" val="mid"/>
      <dgm:param type="horzAlign" val="ctr"/>
    </dgm:alg>
    <dgm:shape xmlns:r="http://schemas.openxmlformats.org/officeDocument/2006/relationships" r:blip="">
      <dgm:adjLst/>
    </dgm:shape>
    <dgm:presOf/>
    <dgm:constrLst>
      <dgm:constr type="w" for="ch" forName="composite" refType="w"/>
      <dgm:constr type="h" for="ch" forName="composite" refType="h"/>
      <dgm:constr type="h" for="ch" forName="spacing" refType="h" refFor="ch" refForName="composite" fact="0.25"/>
      <dgm:constr type="h" for="ch" forName="spacing" refType="w" op="lte" fact="0.1"/>
      <dgm:constr type="primFontSz" for="des" ptType="node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l" for="ch" forName="imgShp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l" for="ch" forName="txShp" refType="w" refFor="ch" refForName="imgShp" fact="0.5"/>
              <dgm:constr type="lMarg" for="ch" forName="txShp" refType="w" refFor="ch" refForName="imgShp" fact="1.25"/>
            </dgm:constrLst>
          </dgm:if>
          <dgm:else name="Name3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r" for="ch" forName="imgShp" refType="w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r" for="ch" forName="txShp" refType="ctrX" refFor="ch" refForName="imgShp"/>
              <dgm:constr type="rMarg" for="ch" forName="txShp" refType="w" refFor="ch" refForName="imgShp" fact="1.25"/>
            </dgm:constrLst>
          </dgm:else>
        </dgm:choose>
        <dgm:ruleLst/>
        <dgm:layoutNode name="imgShp" styleLbl="fgImgPlace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  <dgm:layoutNode name="txShp">
          <dgm:varLst>
            <dgm:bulletEnabled val="1"/>
          </dgm:varLst>
          <dgm:alg type="tx"/>
          <dgm:choose name="Name4">
            <dgm:if name="Name5" func="var" arg="dir" op="equ" val="norm">
              <dgm:shape xmlns:r="http://schemas.openxmlformats.org/officeDocument/2006/relationships" rot="180" type="homePlate" r:blip="" zOrderOff="-1">
                <dgm:adjLst/>
              </dgm:shape>
            </dgm:if>
            <dgm:else name="Name6">
              <dgm:shape xmlns:r="http://schemas.openxmlformats.org/officeDocument/2006/relationships" type="homePlate" r:blip="" zOrderOff="-1">
                <dgm:adjLst/>
              </dgm:shape>
            </dgm:else>
          </dgm:choose>
          <dgm:presOf axis="desOrSelf" ptType="node"/>
          <dgm:constrLst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forEach name="Name7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latinLnBrk="0">
              <a:defRPr lang="fr-FR" sz="1200"/>
            </a:lvl1pPr>
          </a:lstStyle>
          <a:p>
            <a:endParaRPr lang="fr-FR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latinLnBrk="0">
              <a:defRPr lang="fr-FR" sz="1200"/>
            </a:lvl1pPr>
          </a:lstStyle>
          <a:p>
            <a:fld id="{6DCC9987-AE10-4685-9B5B-4577F1D5BB4C}" type="datetimeFigureOut">
              <a:rPr lang="en-US"/>
              <a:pPr/>
              <a:t>1/14/2021</a:t>
            </a:fld>
            <a:endParaRPr lang="fr-FR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latinLnBrk="0">
              <a:defRPr lang="fr-FR" sz="1200"/>
            </a:lvl1pPr>
          </a:lstStyle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latinLnBrk="0">
              <a:defRPr lang="fr-FR" sz="1200"/>
            </a:lvl1pPr>
          </a:lstStyle>
          <a:p>
            <a:fld id="{77D8454A-404F-4DF1-8F43-7DDF83BF3B63}" type="slidenum">
              <a:rPr/>
              <a:pPr/>
              <a:t>‹Nº›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5891300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lang="fr-FR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lang="fr-FR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lang="fr-FR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lang="fr-FR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lang="fr-FR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lang="fr-FR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lang="fr-FR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lang="fr-FR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lang="fr-FR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7D8454A-404F-4DF1-8F43-7DDF83BF3B63}" type="slidenum">
              <a:rPr lang="fr-FR" smtClean="0"/>
              <a:pPr/>
              <a:t>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8726287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7D8454A-404F-4DF1-8F43-7DDF83BF3B63}" type="slidenum">
              <a:rPr lang="fr-FR" smtClean="0"/>
              <a:pPr/>
              <a:t>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9318966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7D8454A-404F-4DF1-8F43-7DDF83BF3B63}" type="slidenum">
              <a:rPr lang="fr-FR" smtClean="0"/>
              <a:pPr/>
              <a:t>3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2225456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7D8454A-404F-4DF1-8F43-7DDF83BF3B63}" type="slidenum">
              <a:rPr lang="fr-FR" smtClean="0"/>
              <a:pPr/>
              <a:t>4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6162359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7D8454A-404F-4DF1-8F43-7DDF83BF3B63}" type="slidenum">
              <a:rPr lang="fr-FR" smtClean="0"/>
              <a:pPr/>
              <a:t>5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5718463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7D8454A-404F-4DF1-8F43-7DDF83BF3B63}" type="slidenum">
              <a:rPr lang="fr-FR" smtClean="0"/>
              <a:pPr/>
              <a:t>6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3771696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7D8454A-404F-4DF1-8F43-7DDF83BF3B63}" type="slidenum">
              <a:rPr lang="fr-FR" smtClean="0"/>
              <a:pPr/>
              <a:t>7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95641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7D8454A-404F-4DF1-8F43-7DDF83BF3B63}" type="slidenum">
              <a:rPr lang="fr-FR" smtClean="0"/>
              <a:pPr/>
              <a:t>8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9298900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7D8454A-404F-4DF1-8F43-7DDF83BF3B63}" type="slidenum">
              <a:rPr lang="fr-FR" smtClean="0"/>
              <a:pPr/>
              <a:t>9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5116280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7D8454A-404F-4DF1-8F43-7DDF83BF3B63}" type="slidenum">
              <a:rPr lang="fr-FR" smtClean="0"/>
              <a:pPr/>
              <a:t>10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64229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7D8454A-404F-4DF1-8F43-7DDF83BF3B63}" type="slidenum">
              <a:rPr lang="fr-FR" smtClean="0"/>
              <a:pPr/>
              <a:t>11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3496017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7D8454A-404F-4DF1-8F43-7DDF83BF3B63}" type="slidenum">
              <a:rPr lang="fr-FR" smtClean="0"/>
              <a:pPr/>
              <a:t>12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9386081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7D8454A-404F-4DF1-8F43-7DDF83BF3B63}" type="slidenum">
              <a:rPr lang="fr-FR" smtClean="0"/>
              <a:pPr/>
              <a:t>13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99276464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7D8454A-404F-4DF1-8F43-7DDF83BF3B63}" type="slidenum">
              <a:rPr lang="fr-FR" smtClean="0"/>
              <a:pPr/>
              <a:t>14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97546704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7D8454A-404F-4DF1-8F43-7DDF83BF3B63}" type="slidenum">
              <a:rPr lang="fr-FR" smtClean="0"/>
              <a:pPr/>
              <a:t>15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12831129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7D8454A-404F-4DF1-8F43-7DDF83BF3B63}" type="slidenum">
              <a:rPr lang="fr-FR" smtClean="0"/>
              <a:pPr/>
              <a:t>16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9643831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7D8454A-404F-4DF1-8F43-7DDF83BF3B63}" type="slidenum">
              <a:rPr lang="fr-FR" smtClean="0"/>
              <a:pPr/>
              <a:t>17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81107002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7D8454A-404F-4DF1-8F43-7DDF83BF3B63}" type="slidenum">
              <a:rPr lang="fr-FR" smtClean="0"/>
              <a:pPr/>
              <a:t>18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89616304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7D8454A-404F-4DF1-8F43-7DDF83BF3B63}" type="slidenum">
              <a:rPr lang="fr-FR" smtClean="0"/>
              <a:pPr/>
              <a:t>19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56918673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7D8454A-404F-4DF1-8F43-7DDF83BF3B63}" type="slidenum">
              <a:rPr lang="fr-FR" smtClean="0"/>
              <a:pPr/>
              <a:t>22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9233256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Isosceles Triangle 6"/>
          <p:cNvSpPr/>
          <p:nvPr/>
        </p:nvSpPr>
        <p:spPr>
          <a:xfrm rot="16200000">
            <a:off x="7554353" y="5254283"/>
            <a:ext cx="1892949" cy="1294228"/>
          </a:xfrm>
          <a:prstGeom prst="triangle">
            <a:avLst>
              <a:gd name="adj" fmla="val 51323"/>
            </a:avLst>
          </a:prstGeom>
          <a:gradFill flip="none" rotWithShape="1">
            <a:gsLst>
              <a:gs pos="0">
                <a:schemeClr val="accent1">
                  <a:shade val="30000"/>
                  <a:satMod val="155000"/>
                  <a:alpha val="100000"/>
                </a:schemeClr>
              </a:gs>
              <a:gs pos="60000">
                <a:schemeClr val="accent1">
                  <a:satMod val="160000"/>
                  <a:alpha val="100000"/>
                </a:schemeClr>
              </a:gs>
              <a:gs pos="100000">
                <a:schemeClr val="accent1">
                  <a:tint val="70000"/>
                  <a:satMod val="200000"/>
                  <a:alpha val="100000"/>
                </a:schemeClr>
              </a:gs>
            </a:gsLst>
            <a:lin ang="155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fr-FR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540544" y="776288"/>
            <a:ext cx="8062912" cy="1470025"/>
          </a:xfrm>
        </p:spPr>
        <p:txBody>
          <a:bodyPr anchor="b">
            <a:normAutofit/>
          </a:bodyPr>
          <a:lstStyle>
            <a:lvl1pPr algn="r" latinLnBrk="0">
              <a:defRPr lang="fr-FR" sz="4400"/>
            </a:lvl1pPr>
          </a:lstStyle>
          <a:p>
            <a:r>
              <a:rPr kumimoji="0" lang="fr-FR"/>
              <a:t>Modifiez le style du titre</a:t>
            </a:r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540544" y="2250280"/>
            <a:ext cx="8062912" cy="2169320"/>
          </a:xfrm>
        </p:spPr>
        <p:txBody>
          <a:bodyPr>
            <a:normAutofit/>
          </a:bodyPr>
          <a:lstStyle>
            <a:lvl1pPr marL="0" marR="36576" indent="0" algn="r" latinLnBrk="0">
              <a:spcBef>
                <a:spcPts val="0"/>
              </a:spcBef>
              <a:buNone/>
              <a:defRPr lang="fr-FR" sz="2400">
                <a:ln>
                  <a:noFill/>
                </a:ln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fr-FR"/>
              <a:t>Modifiez le style des sous-titres du masque</a:t>
            </a:r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>
          <a:xfrm>
            <a:off x="1371600" y="6012656"/>
            <a:ext cx="5791200" cy="365125"/>
          </a:xfrm>
        </p:spPr>
        <p:txBody>
          <a:bodyPr tIns="0" bIns="0" anchor="t"/>
          <a:lstStyle>
            <a:lvl1pPr algn="r" latinLnBrk="0">
              <a:defRPr lang="fr-FR" sz="1000"/>
            </a:lvl1pPr>
          </a:lstStyle>
          <a:p>
            <a:fld id="{71BF1CCF-7666-4D44-83CF-B1D9081B196F}" type="datetime1">
              <a:rPr lang="en-US"/>
              <a:pPr/>
              <a:t>1/14/2021</a:t>
            </a:fld>
            <a:endParaRPr lang="fr-FR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>
          <a:xfrm>
            <a:off x="1371600" y="5650704"/>
            <a:ext cx="5791200" cy="365125"/>
          </a:xfrm>
        </p:spPr>
        <p:txBody>
          <a:bodyPr tIns="0" bIns="0" anchor="b"/>
          <a:lstStyle>
            <a:lvl1pPr algn="r" latinLnBrk="0">
              <a:defRPr lang="fr-FR" sz="1100"/>
            </a:lvl1pPr>
          </a:lstStyle>
          <a:p>
            <a:r>
              <a:rPr lang="fr-FR"/>
              <a:t>Votre logo ici</a:t>
            </a:r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8392247" y="5752307"/>
            <a:ext cx="502920" cy="365125"/>
          </a:xfrm>
        </p:spPr>
        <p:txBody>
          <a:bodyPr anchor="ctr"/>
          <a:lstStyle>
            <a:lvl1pPr algn="ctr" latinLnBrk="0">
              <a:defRPr lang="fr-FR" sz="1300">
                <a:solidFill>
                  <a:srgbClr val="FFFFFF"/>
                </a:solidFill>
              </a:defRPr>
            </a:lvl1pPr>
          </a:lstStyle>
          <a:p>
            <a:fld id="{746FD205-8D79-439C-A802-2377436AEC8A}" type="slidenum">
              <a:rPr/>
              <a:pPr/>
              <a:t>‹Nº›</a:t>
            </a:fld>
            <a:endParaRPr lang="fr-F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524000"/>
            <a:ext cx="8229600" cy="4648200"/>
          </a:xfrm>
        </p:spPr>
        <p:txBody>
          <a:bodyPr/>
          <a:lstStyle/>
          <a:p>
            <a:pPr lvl="0" eaLnBrk="1" latinLnBrk="0" hangingPunct="1"/>
            <a:r>
              <a:rPr lang="fr-FR"/>
              <a:t>Cliquez pour modifier les styles du texte du masque</a:t>
            </a:r>
          </a:p>
          <a:p>
            <a:pPr lvl="1" eaLnBrk="1" latinLnBrk="0" hangingPunct="1"/>
            <a:r>
              <a:rPr lang="fr-FR"/>
              <a:t>Deuxième niveau</a:t>
            </a:r>
          </a:p>
          <a:p>
            <a:pPr lvl="2" eaLnBrk="1" latinLnBrk="0" hangingPunct="1"/>
            <a:r>
              <a:rPr lang="fr-FR"/>
              <a:t>Troisième niveau</a:t>
            </a:r>
          </a:p>
          <a:p>
            <a:pPr lvl="3" eaLnBrk="1" latinLnBrk="0" hangingPunct="1"/>
            <a:r>
              <a:rPr lang="fr-FR"/>
              <a:t>Quatrième niveau</a:t>
            </a:r>
          </a:p>
          <a:p>
            <a:pPr lvl="4" eaLnBrk="1" latinLnBrk="0" hangingPunct="1"/>
            <a:r>
              <a:rPr lang="fr-FR"/>
              <a:t>Cinquième niveau</a:t>
            </a:r>
            <a:endParaRPr kumimoji="0" lang="fr-FR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5BA6BE-7F97-411F-9CC5-5AB35133F2B3}" type="datetime1">
              <a:rPr lang="en-US"/>
              <a:pPr/>
              <a:t>1/14/2021</a:t>
            </a:fld>
            <a:endParaRPr lang="fr-FR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746FD205-8D79-439C-A802-2377436AEC8A}" type="slidenum">
              <a:rPr/>
              <a:pPr/>
              <a:t>‹Nº›</a:t>
            </a:fld>
            <a:endParaRPr lang="fr-FR"/>
          </a:p>
        </p:txBody>
      </p:sp>
      <p:sp>
        <p:nvSpPr>
          <p:cNvPr id="12" name="Footer Placeholder 11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fr-FR"/>
              <a:t>Votre logo ici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ight Triangle 8"/>
          <p:cNvSpPr/>
          <p:nvPr/>
        </p:nvSpPr>
        <p:spPr>
          <a:xfrm flipV="1">
            <a:off x="7034" y="7034"/>
            <a:ext cx="9129932" cy="6836899"/>
          </a:xfrm>
          <a:prstGeom prst="rtTriangle">
            <a:avLst/>
          </a:prstGeom>
          <a:gradFill flip="none" rotWithShape="1">
            <a:gsLst>
              <a:gs pos="0">
                <a:schemeClr val="tx2">
                  <a:alpha val="10000"/>
                </a:schemeClr>
              </a:gs>
              <a:gs pos="70000">
                <a:schemeClr val="tx2">
                  <a:alpha val="8000"/>
                </a:schemeClr>
              </a:gs>
              <a:gs pos="100000">
                <a:schemeClr val="tx2">
                  <a:alpha val="1000"/>
                </a:schemeClr>
              </a:gs>
            </a:gsLst>
            <a:lin ang="80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algn="ctr" defTabSz="914400" eaLnBrk="1" latinLnBrk="0" hangingPunct="1"/>
            <a:endParaRPr kumimoji="0" lang="fr-FR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Isosceles Triangle 7"/>
          <p:cNvSpPr/>
          <p:nvPr/>
        </p:nvSpPr>
        <p:spPr>
          <a:xfrm rot="5400000" flipV="1">
            <a:off x="7554353" y="309490"/>
            <a:ext cx="1892949" cy="1294228"/>
          </a:xfrm>
          <a:prstGeom prst="triangle">
            <a:avLst>
              <a:gd name="adj" fmla="val 51323"/>
            </a:avLst>
          </a:prstGeom>
          <a:gradFill flip="none" rotWithShape="1">
            <a:gsLst>
              <a:gs pos="0">
                <a:schemeClr val="accent1">
                  <a:shade val="30000"/>
                  <a:satMod val="155000"/>
                  <a:alpha val="100000"/>
                </a:schemeClr>
              </a:gs>
              <a:gs pos="60000">
                <a:schemeClr val="accent1">
                  <a:satMod val="160000"/>
                  <a:alpha val="100000"/>
                </a:schemeClr>
              </a:gs>
              <a:gs pos="100000">
                <a:schemeClr val="accent1">
                  <a:tint val="70000"/>
                  <a:satMod val="200000"/>
                  <a:alpha val="100000"/>
                </a:schemeClr>
              </a:gs>
            </a:gsLst>
            <a:lin ang="155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fr-F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955632" y="6362700"/>
            <a:ext cx="2133600" cy="304800"/>
          </a:xfrm>
        </p:spPr>
        <p:txBody>
          <a:bodyPr/>
          <a:lstStyle/>
          <a:p>
            <a:fld id="{4C3E4E52-550E-4B84-9D4F-14979F5A0D6E}" type="datetime1">
              <a:rPr lang="en-US"/>
              <a:pPr/>
              <a:t>1/14/2021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19376" y="6366669"/>
            <a:ext cx="4260056" cy="300831"/>
          </a:xfrm>
        </p:spPr>
        <p:txBody>
          <a:bodyPr/>
          <a:lstStyle/>
          <a:p>
            <a:r>
              <a:rPr lang="fr-FR"/>
              <a:t>Votre logo ici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451056" y="809624"/>
            <a:ext cx="502920" cy="300831"/>
          </a:xfrm>
        </p:spPr>
        <p:txBody>
          <a:bodyPr/>
          <a:lstStyle/>
          <a:p>
            <a:fld id="{746FD205-8D79-439C-A802-2377436AEC8A}" type="slidenum">
              <a:rPr/>
              <a:pPr/>
              <a:t>‹Nº›</a:t>
            </a:fld>
            <a:endParaRPr lang="fr-FR"/>
          </a:p>
        </p:txBody>
      </p:sp>
      <p:cxnSp>
        <p:nvCxnSpPr>
          <p:cNvPr id="11" name="Straight Connector 10"/>
          <p:cNvCxnSpPr/>
          <p:nvPr/>
        </p:nvCxnSpPr>
        <p:spPr>
          <a:xfrm rot="10800000">
            <a:off x="6468794" y="9381"/>
            <a:ext cx="2672861" cy="1900210"/>
          </a:xfrm>
          <a:prstGeom prst="line">
            <a:avLst/>
          </a:prstGeom>
          <a:noFill/>
          <a:ln w="6000" cap="rnd" cmpd="sng" algn="ctr">
            <a:solidFill>
              <a:schemeClr val="bg2">
                <a:tint val="50000"/>
                <a:satMod val="200000"/>
                <a:alpha val="4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 flipV="1">
            <a:off x="0" y="7034"/>
            <a:ext cx="9136966" cy="6843933"/>
          </a:xfrm>
          <a:prstGeom prst="line">
            <a:avLst/>
          </a:prstGeom>
          <a:noFill/>
          <a:ln w="5000" cap="rnd" cmpd="sng" algn="ctr">
            <a:solidFill>
              <a:schemeClr val="bg2">
                <a:tint val="55000"/>
                <a:satMod val="200000"/>
                <a:alpha val="3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271464"/>
            <a:ext cx="7239000" cy="1362075"/>
          </a:xfrm>
        </p:spPr>
        <p:txBody>
          <a:bodyPr anchor="ctr"/>
          <a:lstStyle>
            <a:lvl1pPr marL="0" algn="l" latinLnBrk="0">
              <a:buNone/>
              <a:defRPr lang="fr-FR" sz="3600" b="1" cap="none" baseline="0"/>
            </a:lvl1pPr>
          </a:lstStyle>
          <a:p>
            <a:r>
              <a:rPr kumimoji="0" lang="fr-FR"/>
              <a:t>Modifiez le style du titre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1000" y="1633536"/>
            <a:ext cx="3886200" cy="2286000"/>
          </a:xfrm>
        </p:spPr>
        <p:txBody>
          <a:bodyPr anchor="t"/>
          <a:lstStyle>
            <a:lvl1pPr marL="54864" indent="0" algn="l" latinLnBrk="0">
              <a:buNone/>
              <a:defRPr lang="fr-FR"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lang="fr-FR"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lang="fr-FR"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lang="fr-FR"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lang="fr-FR"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fr-FR"/>
              <a:t>Cliquez pour modifier les styles du texte du masque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524001"/>
            <a:ext cx="4038600" cy="4724400"/>
          </a:xfrm>
        </p:spPr>
        <p:txBody>
          <a:bodyPr/>
          <a:lstStyle>
            <a:lvl1pPr latinLnBrk="0">
              <a:defRPr lang="fr-FR" sz="2600"/>
            </a:lvl1pPr>
            <a:lvl2pPr>
              <a:defRPr lang="fr-FR" sz="2400"/>
            </a:lvl2pPr>
            <a:lvl3pPr>
              <a:defRPr lang="fr-FR" sz="2000"/>
            </a:lvl3pPr>
            <a:lvl4pPr>
              <a:defRPr lang="fr-FR" sz="1800"/>
            </a:lvl4pPr>
            <a:lvl5pPr>
              <a:defRPr lang="fr-FR" sz="1800"/>
            </a:lvl5pPr>
          </a:lstStyle>
          <a:p>
            <a:pPr lvl="0" eaLnBrk="1" latinLnBrk="0" hangingPunct="1"/>
            <a:r>
              <a:rPr lang="fr-FR"/>
              <a:t>Cliquez pour modifier les styles du texte du masque</a:t>
            </a:r>
          </a:p>
          <a:p>
            <a:pPr lvl="1" eaLnBrk="1" latinLnBrk="0" hangingPunct="1"/>
            <a:r>
              <a:rPr lang="fr-FR"/>
              <a:t>Deuxième niveau</a:t>
            </a:r>
          </a:p>
          <a:p>
            <a:pPr lvl="2" eaLnBrk="1" latinLnBrk="0" hangingPunct="1"/>
            <a:r>
              <a:rPr lang="fr-FR"/>
              <a:t>Troisième niveau</a:t>
            </a:r>
          </a:p>
          <a:p>
            <a:pPr lvl="3" eaLnBrk="1" latinLnBrk="0" hangingPunct="1"/>
            <a:r>
              <a:rPr lang="fr-FR"/>
              <a:t>Quatrième niveau</a:t>
            </a:r>
          </a:p>
          <a:p>
            <a:pPr lvl="4" eaLnBrk="1" latinLnBrk="0" hangingPunct="1"/>
            <a:r>
              <a:rPr lang="fr-FR"/>
              <a:t>Cinquième niveau</a:t>
            </a:r>
            <a:endParaRPr kumimoji="0" lang="fr-FR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524001"/>
            <a:ext cx="4038600" cy="4724400"/>
          </a:xfrm>
        </p:spPr>
        <p:txBody>
          <a:bodyPr/>
          <a:lstStyle>
            <a:lvl1pPr latinLnBrk="0">
              <a:defRPr lang="fr-FR" sz="2600"/>
            </a:lvl1pPr>
            <a:lvl2pPr>
              <a:defRPr lang="fr-FR" sz="2400"/>
            </a:lvl2pPr>
            <a:lvl3pPr>
              <a:defRPr lang="fr-FR" sz="2000"/>
            </a:lvl3pPr>
            <a:lvl4pPr>
              <a:defRPr lang="fr-FR" sz="1800"/>
            </a:lvl4pPr>
            <a:lvl5pPr>
              <a:defRPr lang="fr-FR" sz="1800"/>
            </a:lvl5pPr>
          </a:lstStyle>
          <a:p>
            <a:pPr lvl="0" eaLnBrk="1" latinLnBrk="0" hangingPunct="1"/>
            <a:r>
              <a:rPr lang="fr-FR"/>
              <a:t>Cliquez pour modifier les styles du texte du masque</a:t>
            </a:r>
          </a:p>
          <a:p>
            <a:pPr lvl="1" eaLnBrk="1" latinLnBrk="0" hangingPunct="1"/>
            <a:r>
              <a:rPr lang="fr-FR"/>
              <a:t>Deuxième niveau</a:t>
            </a:r>
          </a:p>
          <a:p>
            <a:pPr lvl="2" eaLnBrk="1" latinLnBrk="0" hangingPunct="1"/>
            <a:r>
              <a:rPr lang="fr-FR"/>
              <a:t>Troisième niveau</a:t>
            </a:r>
          </a:p>
          <a:p>
            <a:pPr lvl="3" eaLnBrk="1" latinLnBrk="0" hangingPunct="1"/>
            <a:r>
              <a:rPr lang="fr-FR"/>
              <a:t>Quatrième niveau</a:t>
            </a:r>
          </a:p>
          <a:p>
            <a:pPr lvl="4" eaLnBrk="1" latinLnBrk="0" hangingPunct="1"/>
            <a:r>
              <a:rPr lang="fr-FR"/>
              <a:t>Cinquième niveau</a:t>
            </a:r>
            <a:endParaRPr kumimoji="0" lang="fr-FR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9" name="Date Placeholder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81A9FF-1E9C-4B66-B4A0-EADB765782FB}" type="datetime1">
              <a:rPr lang="en-US"/>
              <a:pPr/>
              <a:t>1/14/2021</a:t>
            </a:fld>
            <a:endParaRPr lang="fr-FR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746FD205-8D79-439C-A802-2377436AEC8A}" type="slidenum">
              <a:rPr/>
              <a:pPr/>
              <a:t>‹Nº›</a:t>
            </a:fld>
            <a:endParaRPr lang="fr-FR"/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fr-FR"/>
              <a:t>Votre logo ici</a:t>
            </a: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48198" y="290732"/>
            <a:ext cx="1066800" cy="5957668"/>
          </a:xfrm>
        </p:spPr>
        <p:txBody>
          <a:bodyPr vert="vert270" anchor="b"/>
          <a:lstStyle>
            <a:lvl1pPr marL="0" algn="ctr" latinLnBrk="0">
              <a:defRPr lang="fr-FR" sz="3300" b="0">
                <a:ln w="6350">
                  <a:solidFill>
                    <a:schemeClr val="tx1"/>
                  </a:solidFill>
                </a:ln>
                <a:solidFill>
                  <a:schemeClr val="tx1"/>
                </a:solidFill>
              </a:defRPr>
            </a:lvl1pPr>
          </a:lstStyle>
          <a:p>
            <a:r>
              <a:rPr kumimoji="0" lang="fr-FR"/>
              <a:t>Modifiez le style du titre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65006" y="290732"/>
            <a:ext cx="581024" cy="2909668"/>
          </a:xfrm>
          <a:solidFill>
            <a:schemeClr val="bg1"/>
          </a:solidFill>
          <a:ln w="12700">
            <a:noFill/>
          </a:ln>
        </p:spPr>
        <p:txBody>
          <a:bodyPr vert="vert270" anchor="ctr"/>
          <a:lstStyle>
            <a:lvl1pPr marL="0" indent="0" algn="ctr" latinLnBrk="0">
              <a:buNone/>
              <a:defRPr lang="fr-FR" sz="1600" b="0">
                <a:solidFill>
                  <a:schemeClr val="tx1"/>
                </a:solidFill>
              </a:defRPr>
            </a:lvl1pPr>
            <a:lvl2pPr>
              <a:buNone/>
              <a:defRPr lang="fr-FR" sz="2000" b="1"/>
            </a:lvl2pPr>
            <a:lvl3pPr>
              <a:buNone/>
              <a:defRPr lang="fr-FR" sz="1800" b="1"/>
            </a:lvl3pPr>
            <a:lvl4pPr>
              <a:buNone/>
              <a:defRPr lang="fr-FR" sz="1600" b="1"/>
            </a:lvl4pPr>
            <a:lvl5pPr>
              <a:buNone/>
              <a:defRPr lang="fr-FR" sz="1600" b="1"/>
            </a:lvl5pPr>
          </a:lstStyle>
          <a:p>
            <a:pPr lvl="0" eaLnBrk="1" latinLnBrk="0" hangingPunct="1"/>
            <a:r>
              <a:rPr kumimoji="0" lang="fr-FR"/>
              <a:t>Cliquez pour modifier les styles du texte du masque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1365006" y="3427124"/>
            <a:ext cx="581024" cy="2821276"/>
          </a:xfrm>
          <a:solidFill>
            <a:schemeClr val="bg1"/>
          </a:solidFill>
          <a:ln w="12700">
            <a:noFill/>
          </a:ln>
        </p:spPr>
        <p:txBody>
          <a:bodyPr vert="vert270" anchor="ctr"/>
          <a:lstStyle>
            <a:lvl1pPr marL="0" indent="0" algn="ctr" latinLnBrk="0">
              <a:buNone/>
              <a:defRPr lang="fr-FR" sz="1600" b="0">
                <a:solidFill>
                  <a:schemeClr val="tx1"/>
                </a:solidFill>
              </a:defRPr>
            </a:lvl1pPr>
            <a:lvl2pPr>
              <a:buNone/>
              <a:defRPr lang="fr-FR" sz="2000" b="1"/>
            </a:lvl2pPr>
            <a:lvl3pPr>
              <a:buNone/>
              <a:defRPr lang="fr-FR" sz="1800" b="1"/>
            </a:lvl3pPr>
            <a:lvl4pPr>
              <a:buNone/>
              <a:defRPr lang="fr-FR" sz="1600" b="1"/>
            </a:lvl4pPr>
            <a:lvl5pPr>
              <a:buNone/>
              <a:defRPr lang="fr-FR" sz="1600" b="1"/>
            </a:lvl5pPr>
          </a:lstStyle>
          <a:p>
            <a:pPr lvl="0" eaLnBrk="1" latinLnBrk="0" hangingPunct="1"/>
            <a:r>
              <a:rPr kumimoji="0" lang="fr-FR"/>
              <a:t>Cliquez pour modifier les styles du texte du masque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2022230" y="290732"/>
            <a:ext cx="6858000" cy="2897476"/>
          </a:xfrm>
        </p:spPr>
        <p:txBody>
          <a:bodyPr/>
          <a:lstStyle>
            <a:lvl1pPr algn="l" latinLnBrk="0">
              <a:defRPr lang="fr-FR" sz="2400"/>
            </a:lvl1pPr>
            <a:lvl2pPr algn="l">
              <a:defRPr lang="fr-FR" sz="2000"/>
            </a:lvl2pPr>
            <a:lvl3pPr algn="l">
              <a:defRPr lang="fr-FR" sz="1800"/>
            </a:lvl3pPr>
            <a:lvl4pPr algn="l">
              <a:defRPr lang="fr-FR" sz="1600"/>
            </a:lvl4pPr>
            <a:lvl5pPr algn="l">
              <a:defRPr lang="fr-FR" sz="1600"/>
            </a:lvl5pPr>
          </a:lstStyle>
          <a:p>
            <a:pPr lvl="0" eaLnBrk="1" latinLnBrk="0" hangingPunct="1"/>
            <a:r>
              <a:rPr lang="fr-FR"/>
              <a:t>Cliquez pour modifier les styles du texte du masque</a:t>
            </a:r>
          </a:p>
          <a:p>
            <a:pPr lvl="1" eaLnBrk="1" latinLnBrk="0" hangingPunct="1"/>
            <a:r>
              <a:rPr lang="fr-FR"/>
              <a:t>Deuxième niveau</a:t>
            </a:r>
          </a:p>
          <a:p>
            <a:pPr lvl="2" eaLnBrk="1" latinLnBrk="0" hangingPunct="1"/>
            <a:r>
              <a:rPr lang="fr-FR"/>
              <a:t>Troisième niveau</a:t>
            </a:r>
          </a:p>
          <a:p>
            <a:pPr lvl="3" eaLnBrk="1" latinLnBrk="0" hangingPunct="1"/>
            <a:r>
              <a:rPr lang="fr-FR"/>
              <a:t>Quatrième niveau</a:t>
            </a:r>
          </a:p>
          <a:p>
            <a:pPr lvl="4" eaLnBrk="1" latinLnBrk="0" hangingPunct="1"/>
            <a:r>
              <a:rPr lang="fr-FR"/>
              <a:t>Cinquième niveau</a:t>
            </a:r>
            <a:endParaRPr kumimoji="0" lang="fr-FR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2022230" y="3350924"/>
            <a:ext cx="6858000" cy="2897476"/>
          </a:xfrm>
        </p:spPr>
        <p:txBody>
          <a:bodyPr/>
          <a:lstStyle>
            <a:lvl1pPr latinLnBrk="0">
              <a:defRPr lang="fr-FR" sz="2400"/>
            </a:lvl1pPr>
            <a:lvl2pPr>
              <a:defRPr lang="fr-FR" sz="2000"/>
            </a:lvl2pPr>
            <a:lvl3pPr>
              <a:defRPr lang="fr-FR" sz="1800"/>
            </a:lvl3pPr>
            <a:lvl4pPr>
              <a:defRPr lang="fr-FR" sz="1600"/>
            </a:lvl4pPr>
            <a:lvl5pPr>
              <a:defRPr lang="fr-FR" sz="1600"/>
            </a:lvl5pPr>
          </a:lstStyle>
          <a:p>
            <a:pPr lvl="0" eaLnBrk="1" latinLnBrk="0" hangingPunct="1"/>
            <a:r>
              <a:rPr lang="fr-FR"/>
              <a:t>Cliquez pour modifier les styles du texte du masque</a:t>
            </a:r>
          </a:p>
          <a:p>
            <a:pPr lvl="1" eaLnBrk="1" latinLnBrk="0" hangingPunct="1"/>
            <a:r>
              <a:rPr lang="fr-FR"/>
              <a:t>Deuxième niveau</a:t>
            </a:r>
          </a:p>
          <a:p>
            <a:pPr lvl="2" eaLnBrk="1" latinLnBrk="0" hangingPunct="1"/>
            <a:r>
              <a:rPr lang="fr-FR"/>
              <a:t>Troisième niveau</a:t>
            </a:r>
          </a:p>
          <a:p>
            <a:pPr lvl="3" eaLnBrk="1" latinLnBrk="0" hangingPunct="1"/>
            <a:r>
              <a:rPr lang="fr-FR"/>
              <a:t>Quatrième niveau</a:t>
            </a:r>
          </a:p>
          <a:p>
            <a:pPr lvl="4" eaLnBrk="1" latinLnBrk="0" hangingPunct="1"/>
            <a:r>
              <a:rPr lang="fr-FR"/>
              <a:t>Cinquième niveau</a:t>
            </a:r>
            <a:endParaRPr kumimoji="0" lang="fr-FR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96A02F-3A95-4944-9ABC-E1DA10A11467}" type="datetime1">
              <a:rPr lang="en-US"/>
              <a:pPr/>
              <a:t>1/14/2021</a:t>
            </a:fld>
            <a:endParaRPr lang="fr-FR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746FD205-8D79-439C-A802-2377436AEC8A}" type="slidenum">
              <a:rPr/>
              <a:pPr/>
              <a:t>‹Nº›</a:t>
            </a:fld>
            <a:endParaRPr lang="fr-FR"/>
          </a:p>
        </p:txBody>
      </p:sp>
      <p:sp>
        <p:nvSpPr>
          <p:cNvPr id="12" name="Footer Placeholder 11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fr-FR"/>
              <a:t>Votre logo ici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latinLnBrk="0">
              <a:defRPr lang="fr-FR" b="0"/>
            </a:lvl1pPr>
          </a:lstStyle>
          <a:p>
            <a:r>
              <a:rPr kumimoji="0" lang="fr-FR"/>
              <a:t>Modifiez le style du titre</a:t>
            </a:r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627A8D-4D3E-4B4C-B199-3FF96543B789}" type="datetime1">
              <a:rPr lang="en-US"/>
              <a:pPr/>
              <a:t>1/14/2021</a:t>
            </a:fld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746FD205-8D79-439C-A802-2377436AEC8A}" type="slidenum">
              <a:rPr/>
              <a:pPr/>
              <a:t>‹Nº›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fr-FR"/>
              <a:t>Votre logo ici</a:t>
            </a: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C67121-7AB3-44A9-B455-30D9FB40A79E}" type="datetime1">
              <a:rPr lang="en-US"/>
              <a:pPr/>
              <a:t>1/14/2021</a:t>
            </a:fld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746FD205-8D79-439C-A802-2377436AEC8A}" type="slidenum">
              <a:rPr/>
              <a:pPr/>
              <a:t>‹Nº›</a:t>
            </a:fld>
            <a:endParaRPr lang="fr-FR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fr-FR"/>
              <a:t>Votre logo ici</a:t>
            </a: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9456" y="367664"/>
            <a:ext cx="914400" cy="5883105"/>
          </a:xfrm>
        </p:spPr>
        <p:txBody>
          <a:bodyPr vert="vert270" anchor="b"/>
          <a:lstStyle>
            <a:lvl1pPr marL="0" marR="18288" algn="r" latinLnBrk="0">
              <a:spcBef>
                <a:spcPts val="0"/>
              </a:spcBef>
              <a:buNone/>
              <a:defRPr lang="fr-FR" sz="2900" b="0" cap="all" baseline="0"/>
            </a:lvl1pPr>
          </a:lstStyle>
          <a:p>
            <a:r>
              <a:rPr kumimoji="0" lang="fr-FR"/>
              <a:t>Modifiez le style du titre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1135856" y="367664"/>
            <a:ext cx="2438400" cy="5883105"/>
          </a:xfrm>
        </p:spPr>
        <p:txBody>
          <a:bodyPr anchor="t"/>
          <a:lstStyle>
            <a:lvl1pPr marL="0" indent="0" latinLnBrk="0">
              <a:spcBef>
                <a:spcPts val="0"/>
              </a:spcBef>
              <a:buNone/>
              <a:defRPr lang="fr-FR" sz="1400"/>
            </a:lvl1pPr>
            <a:lvl2pPr>
              <a:buNone/>
              <a:defRPr lang="fr-FR" sz="1200"/>
            </a:lvl2pPr>
            <a:lvl3pPr>
              <a:buNone/>
              <a:defRPr lang="fr-FR" sz="1000"/>
            </a:lvl3pPr>
            <a:lvl4pPr>
              <a:buNone/>
              <a:defRPr lang="fr-FR" sz="900"/>
            </a:lvl4pPr>
            <a:lvl5pPr>
              <a:buNone/>
              <a:defRPr lang="fr-FR" sz="900"/>
            </a:lvl5pPr>
          </a:lstStyle>
          <a:p>
            <a:pPr lvl="0" eaLnBrk="1" latinLnBrk="0" hangingPunct="1"/>
            <a:r>
              <a:rPr kumimoji="0"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651250" y="320040"/>
            <a:ext cx="5276088" cy="5928360"/>
          </a:xfrm>
        </p:spPr>
        <p:txBody>
          <a:bodyPr/>
          <a:lstStyle>
            <a:lvl1pPr latinLnBrk="0">
              <a:spcBef>
                <a:spcPts val="0"/>
              </a:spcBef>
              <a:defRPr lang="fr-FR" sz="3000"/>
            </a:lvl1pPr>
            <a:lvl2pPr>
              <a:defRPr lang="fr-FR" sz="2600"/>
            </a:lvl2pPr>
            <a:lvl3pPr>
              <a:defRPr lang="fr-FR" sz="2400"/>
            </a:lvl3pPr>
            <a:lvl4pPr>
              <a:defRPr lang="fr-FR" sz="2000"/>
            </a:lvl4pPr>
            <a:lvl5pPr>
              <a:defRPr lang="fr-FR" sz="2000"/>
            </a:lvl5pPr>
          </a:lstStyle>
          <a:p>
            <a:pPr lvl="0" eaLnBrk="1" latinLnBrk="0" hangingPunct="1"/>
            <a:r>
              <a:rPr lang="fr-FR"/>
              <a:t>Cliquez pour modifier les styles du texte du masque</a:t>
            </a:r>
          </a:p>
          <a:p>
            <a:pPr lvl="1" eaLnBrk="1" latinLnBrk="0" hangingPunct="1"/>
            <a:r>
              <a:rPr lang="fr-FR"/>
              <a:t>Deuxième niveau</a:t>
            </a:r>
          </a:p>
          <a:p>
            <a:pPr lvl="2" eaLnBrk="1" latinLnBrk="0" hangingPunct="1"/>
            <a:r>
              <a:rPr lang="fr-FR"/>
              <a:t>Troisième niveau</a:t>
            </a:r>
          </a:p>
          <a:p>
            <a:pPr lvl="3" eaLnBrk="1" latinLnBrk="0" hangingPunct="1"/>
            <a:r>
              <a:rPr lang="fr-FR"/>
              <a:t>Quatrième niveau</a:t>
            </a:r>
          </a:p>
          <a:p>
            <a:pPr lvl="4" eaLnBrk="1" latinLnBrk="0" hangingPunct="1"/>
            <a:r>
              <a:rPr lang="fr-FR"/>
              <a:t>Cinquième niveau</a:t>
            </a:r>
            <a:endParaRPr kumimoji="0" lang="fr-FR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E77799-E3A9-4516-B428-D2DCE16620CD}" type="datetime1">
              <a:rPr lang="en-US"/>
              <a:pPr/>
              <a:t>1/14/2021</a:t>
            </a:fld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746FD205-8D79-439C-A802-2377436AEC8A}" type="slidenum">
              <a:rPr/>
              <a:pPr/>
              <a:t>‹Nº›</a:t>
            </a:fld>
            <a:endParaRPr lang="fr-FR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fr-FR"/>
              <a:t>Votre logo ici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9456" y="150896"/>
            <a:ext cx="914400" cy="6097504"/>
          </a:xfrm>
        </p:spPr>
        <p:txBody>
          <a:bodyPr vert="vert270" anchor="b"/>
          <a:lstStyle>
            <a:lvl1pPr marL="0" algn="l" latinLnBrk="0">
              <a:buNone/>
              <a:defRPr lang="fr-FR" sz="3000" b="0" cap="all" baseline="0"/>
            </a:lvl1pPr>
          </a:lstStyle>
          <a:p>
            <a:r>
              <a:rPr kumimoji="0" lang="fr-FR"/>
              <a:t>Modifiez le style du titre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138237" y="373966"/>
            <a:ext cx="7333488" cy="5264834"/>
          </a:xfrm>
          <a:solidFill>
            <a:schemeClr val="bg2">
              <a:shade val="50000"/>
            </a:schemeClr>
          </a:solidFill>
        </p:spPr>
        <p:txBody>
          <a:bodyPr/>
          <a:lstStyle>
            <a:lvl1pPr marL="0" indent="0" latinLnBrk="0">
              <a:buNone/>
              <a:defRPr lang="fr-FR" sz="3200"/>
            </a:lvl1pPr>
          </a:lstStyle>
          <a:p>
            <a:r>
              <a:rPr kumimoji="0" lang="fr-FR"/>
              <a:t>Cliquez sur l'icône pour ajouter une image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3000" y="5638800"/>
            <a:ext cx="7333488" cy="609600"/>
          </a:xfrm>
          <a:solidFill>
            <a:schemeClr val="accent1">
              <a:alpha val="15000"/>
            </a:schemeClr>
          </a:solidFill>
          <a:ln>
            <a:solidFill>
              <a:schemeClr val="accent1"/>
            </a:solidFill>
            <a:miter lim="800000"/>
          </a:ln>
        </p:spPr>
        <p:txBody>
          <a:bodyPr/>
          <a:lstStyle>
            <a:lvl1pPr marL="0" indent="0" latinLnBrk="0">
              <a:spcBef>
                <a:spcPts val="0"/>
              </a:spcBef>
              <a:buNone/>
              <a:defRPr lang="fr-FR" sz="1400"/>
            </a:lvl1pPr>
            <a:lvl2pPr>
              <a:defRPr lang="fr-FR" sz="1200"/>
            </a:lvl2pPr>
            <a:lvl3pPr>
              <a:defRPr lang="fr-FR" sz="1000"/>
            </a:lvl3pPr>
            <a:lvl4pPr>
              <a:defRPr lang="fr-FR" sz="900"/>
            </a:lvl4pPr>
            <a:lvl5pPr>
              <a:defRPr lang="fr-FR" sz="900"/>
            </a:lvl5pPr>
          </a:lstStyle>
          <a:p>
            <a:pPr lvl="0" eaLnBrk="1" latinLnBrk="0" hangingPunct="1"/>
            <a:r>
              <a:rPr kumimoji="0" lang="fr-FR"/>
              <a:t>Cliquez pour modifier les styles du texte du masque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06688B-20E5-4279-9389-143F269CFCDC}" type="datetime1">
              <a:rPr lang="en-US"/>
              <a:pPr/>
              <a:t>1/14/2021</a:t>
            </a:fld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746FD205-8D79-439C-A802-2377436AEC8A}" type="slidenum">
              <a:rPr/>
              <a:pPr/>
              <a:t>‹Nº›</a:t>
            </a:fld>
            <a:endParaRPr lang="fr-FR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fr-FR"/>
              <a:t>Votre logo ici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fr-FR"/>
              <a:t>Cliquez pour modifier les styles du texte du masque</a:t>
            </a:r>
          </a:p>
          <a:p>
            <a:pPr lvl="1" eaLnBrk="1" latinLnBrk="0" hangingPunct="1"/>
            <a:r>
              <a:rPr lang="fr-FR"/>
              <a:t>Deuxième niveau</a:t>
            </a:r>
          </a:p>
          <a:p>
            <a:pPr lvl="2" eaLnBrk="1" latinLnBrk="0" hangingPunct="1"/>
            <a:r>
              <a:rPr lang="fr-FR"/>
              <a:t>Troisième niveau</a:t>
            </a:r>
          </a:p>
          <a:p>
            <a:pPr lvl="3" eaLnBrk="1" latinLnBrk="0" hangingPunct="1"/>
            <a:r>
              <a:rPr lang="fr-FR"/>
              <a:t>Quatrième niveau</a:t>
            </a:r>
          </a:p>
          <a:p>
            <a:pPr lvl="4" eaLnBrk="1" latinLnBrk="0" hangingPunct="1"/>
            <a:r>
              <a:rPr lang="fr-FR"/>
              <a:t>Cinquième niveau</a:t>
            </a:r>
            <a:endParaRPr kumimoji="0" lang="fr-F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6514FD-1763-45C1-AED0-FF855CD2E095}" type="datetime1">
              <a:rPr lang="en-US"/>
              <a:pPr/>
              <a:t>1/14/2021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Votre logo ici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6FD205-8D79-439C-A802-2377436AEC8A}" type="slidenum">
              <a:rPr/>
              <a:pPr/>
              <a:t>‹Nº›</a:t>
            </a:fld>
            <a:endParaRPr lang="fr-F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81800" y="381000"/>
            <a:ext cx="1905000" cy="5486400"/>
          </a:xfrm>
        </p:spPr>
        <p:txBody>
          <a:bodyPr vert="eaVert"/>
          <a:lstStyle/>
          <a:p>
            <a:r>
              <a:rPr kumimoji="0" lang="fr-FR"/>
              <a:t>Modifiez le style du titre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381000"/>
            <a:ext cx="6248400" cy="5486400"/>
          </a:xfrm>
        </p:spPr>
        <p:txBody>
          <a:bodyPr vert="eaVert"/>
          <a:lstStyle/>
          <a:p>
            <a:pPr lvl="0" eaLnBrk="1" latinLnBrk="0" hangingPunct="1"/>
            <a:r>
              <a:rPr lang="fr-FR"/>
              <a:t>Cliquez pour modifier les styles du texte du masque</a:t>
            </a:r>
          </a:p>
          <a:p>
            <a:pPr lvl="1" eaLnBrk="1" latinLnBrk="0" hangingPunct="1"/>
            <a:r>
              <a:rPr lang="fr-FR"/>
              <a:t>Deuxième niveau</a:t>
            </a:r>
          </a:p>
          <a:p>
            <a:pPr lvl="2" eaLnBrk="1" latinLnBrk="0" hangingPunct="1"/>
            <a:r>
              <a:rPr lang="fr-FR"/>
              <a:t>Troisième niveau</a:t>
            </a:r>
          </a:p>
          <a:p>
            <a:pPr lvl="3" eaLnBrk="1" latinLnBrk="0" hangingPunct="1"/>
            <a:r>
              <a:rPr lang="fr-FR"/>
              <a:t>Quatrième niveau</a:t>
            </a:r>
          </a:p>
          <a:p>
            <a:pPr lvl="4" eaLnBrk="1" latinLnBrk="0" hangingPunct="1"/>
            <a:r>
              <a:rPr lang="fr-FR"/>
              <a:t>Cinquième niveau</a:t>
            </a:r>
            <a:endParaRPr kumimoji="0" lang="fr-F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01B317-6CCF-44A4-B99C-75730E0DA706}" type="datetime1">
              <a:rPr lang="en-US"/>
              <a:pPr/>
              <a:t>1/14/2021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Votre logo ici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6FD205-8D79-439C-A802-2377436AEC8A}" type="slidenum">
              <a:rPr/>
              <a:pPr/>
              <a:t>‹Nº›</a:t>
            </a:fld>
            <a:endParaRPr lang="fr-F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ight Triangle 10"/>
          <p:cNvSpPr/>
          <p:nvPr/>
        </p:nvSpPr>
        <p:spPr>
          <a:xfrm>
            <a:off x="7034" y="14068"/>
            <a:ext cx="9129932" cy="6836899"/>
          </a:xfrm>
          <a:prstGeom prst="rtTriangle">
            <a:avLst/>
          </a:prstGeom>
          <a:gradFill flip="none" rotWithShape="1">
            <a:gsLst>
              <a:gs pos="0">
                <a:schemeClr val="tx2">
                  <a:alpha val="10000"/>
                </a:schemeClr>
              </a:gs>
              <a:gs pos="70000">
                <a:schemeClr val="tx2">
                  <a:alpha val="8000"/>
                </a:schemeClr>
              </a:gs>
              <a:gs pos="100000">
                <a:schemeClr val="tx2">
                  <a:alpha val="1000"/>
                </a:schemeClr>
              </a:gs>
            </a:gsLst>
            <a:lin ang="80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fr-FR"/>
          </a:p>
        </p:txBody>
      </p:sp>
      <p:cxnSp>
        <p:nvCxnSpPr>
          <p:cNvPr id="8" name="Straight Connector 7"/>
          <p:cNvCxnSpPr/>
          <p:nvPr/>
        </p:nvCxnSpPr>
        <p:spPr>
          <a:xfrm>
            <a:off x="0" y="7034"/>
            <a:ext cx="9136966" cy="6843933"/>
          </a:xfrm>
          <a:prstGeom prst="line">
            <a:avLst/>
          </a:prstGeom>
          <a:noFill/>
          <a:ln w="5000" cap="rnd" cmpd="sng" algn="ctr">
            <a:solidFill>
              <a:schemeClr val="bg2">
                <a:tint val="55000"/>
                <a:satMod val="200000"/>
                <a:alpha val="3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 rot="10800000" flipV="1">
            <a:off x="6468794" y="4948410"/>
            <a:ext cx="2672861" cy="1900210"/>
          </a:xfrm>
          <a:prstGeom prst="line">
            <a:avLst/>
          </a:prstGeom>
          <a:noFill/>
          <a:ln w="6000" cap="rnd" cmpd="sng" algn="ctr">
            <a:solidFill>
              <a:schemeClr val="bg2">
                <a:tint val="50000"/>
                <a:satMod val="200000"/>
                <a:alpha val="4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457200" y="267494"/>
            <a:ext cx="8229600" cy="1104106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fr-FR"/>
              <a:t>Cliquez pour modifier le style du titre</a:t>
            </a:r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457200" y="1524000"/>
            <a:ext cx="8229600" cy="4648200"/>
          </a:xfrm>
          <a:prstGeom prst="rect">
            <a:avLst/>
          </a:prstGeom>
        </p:spPr>
        <p:txBody>
          <a:bodyPr vert="horz" anchor="t">
            <a:normAutofit/>
          </a:bodyPr>
          <a:lstStyle/>
          <a:p>
            <a:pPr lvl="0" eaLnBrk="1" latinLnBrk="0" hangingPunct="1"/>
            <a:r>
              <a:rPr kumimoji="0" lang="fr-FR"/>
              <a:t>Cliquez pour modifier les styles du texte du masque</a:t>
            </a:r>
          </a:p>
          <a:p>
            <a:pPr lvl="1" eaLnBrk="1" latinLnBrk="0" hangingPunct="1"/>
            <a:r>
              <a:rPr kumimoji="0" lang="fr-FR"/>
              <a:t>Deuxième niveau</a:t>
            </a:r>
          </a:p>
          <a:p>
            <a:pPr lvl="2" eaLnBrk="1" latinLnBrk="0" hangingPunct="1"/>
            <a:r>
              <a:rPr kumimoji="0" lang="fr-FR"/>
              <a:t>Troisième niveau</a:t>
            </a:r>
          </a:p>
          <a:p>
            <a:pPr lvl="3" eaLnBrk="1" latinLnBrk="0" hangingPunct="1"/>
            <a:r>
              <a:rPr kumimoji="0" lang="fr-FR"/>
              <a:t>Quatrième niveau</a:t>
            </a:r>
          </a:p>
          <a:p>
            <a:pPr lvl="4" eaLnBrk="1" latinLnBrk="0" hangingPunct="1"/>
            <a:r>
              <a:rPr kumimoji="0" lang="fr-FR"/>
              <a:t>Cinquième niveau</a:t>
            </a:r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4791456" y="6365748"/>
            <a:ext cx="2133600" cy="301752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lang="fr-FR" sz="1000" b="0">
                <a:solidFill>
                  <a:schemeClr val="tx1"/>
                </a:solidFill>
              </a:defRPr>
            </a:lvl1pPr>
          </a:lstStyle>
          <a:p>
            <a:fld id="{0ABAC977-30FA-477C-9A84-AFCB3E072BCA}" type="datetime1">
              <a:rPr lang="en-US"/>
              <a:pPr/>
              <a:t>1/14/2021</a:t>
            </a:fld>
            <a:endParaRPr lang="fr-F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457200" y="6366669"/>
            <a:ext cx="4260056" cy="300831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lang="fr-FR" sz="1000">
                <a:solidFill>
                  <a:schemeClr val="tx1"/>
                </a:solidFill>
              </a:defRPr>
            </a:lvl1pPr>
          </a:lstStyle>
          <a:p>
            <a:r>
              <a:rPr lang="fr-FR"/>
              <a:t>Votre logo ici</a:t>
            </a:r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7589520" y="6365748"/>
            <a:ext cx="502920" cy="301752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lang="fr-FR" sz="1200">
                <a:solidFill>
                  <a:schemeClr val="tx1"/>
                </a:solidFill>
              </a:defRPr>
            </a:lvl1pPr>
          </a:lstStyle>
          <a:p>
            <a:fld id="{746FD205-8D79-439C-A802-2377436AEC8A}" type="slidenum">
              <a:rPr/>
              <a:pPr/>
              <a:t>‹Nº›</a:t>
            </a:fld>
            <a:endParaRPr 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sldNum="0" hdr="0" dt="0"/>
  <p:txStyles>
    <p:titleStyle>
      <a:lvl1pPr marL="484632" algn="l" rtl="0" eaLnBrk="1" latinLnBrk="0" hangingPunct="1">
        <a:spcBef>
          <a:spcPct val="0"/>
        </a:spcBef>
        <a:buNone/>
        <a:defRPr kumimoji="0" lang="fr-FR" sz="4200" kern="1200">
          <a:ln w="6350"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448056" indent="-384048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"/>
        <a:defRPr kumimoji="0" lang="fr-FR" sz="3000" kern="1200">
          <a:solidFill>
            <a:schemeClr val="tx1"/>
          </a:solidFill>
          <a:latin typeface="+mn-lt"/>
          <a:ea typeface="+mn-ea"/>
          <a:cs typeface="+mn-cs"/>
        </a:defRPr>
      </a:lvl1pPr>
      <a:lvl2pPr marL="822960" indent="-285750" algn="l" rtl="0" eaLnBrk="1" latinLnBrk="0" hangingPunct="1">
        <a:spcBef>
          <a:spcPct val="20000"/>
        </a:spcBef>
        <a:buClr>
          <a:schemeClr val="accent1"/>
        </a:buClr>
        <a:buSzPct val="95000"/>
        <a:buFont typeface="Verdana"/>
        <a:buChar char="›"/>
        <a:defRPr kumimoji="0" lang="fr-FR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1106424" indent="-228600" algn="l" rtl="0" eaLnBrk="1" latinLnBrk="0" hangingPunct="1">
        <a:spcBef>
          <a:spcPct val="20000"/>
        </a:spcBef>
        <a:buClr>
          <a:schemeClr val="accent1"/>
        </a:buClr>
        <a:buFont typeface="Wingdings 2"/>
        <a:buChar char=""/>
        <a:defRPr kumimoji="0" lang="fr-FR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indent="-210312" algn="l" rtl="0" eaLnBrk="1" latinLnBrk="0" hangingPunct="1">
        <a:spcBef>
          <a:spcPct val="20000"/>
        </a:spcBef>
        <a:buClr>
          <a:schemeClr val="accent1"/>
        </a:buClr>
        <a:buFont typeface="Wingdings 2"/>
        <a:buChar char=""/>
        <a:defRPr kumimoji="0" lang="fr-FR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600200" indent="-210312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lang="fr-FR" sz="1900" kern="1200">
          <a:solidFill>
            <a:schemeClr val="tx1"/>
          </a:solidFill>
          <a:latin typeface="+mn-lt"/>
          <a:ea typeface="+mn-ea"/>
          <a:cs typeface="+mn-cs"/>
        </a:defRPr>
      </a:lvl5pPr>
      <a:lvl6pPr marL="1828800" indent="-210312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lang="fr-FR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084832" indent="-210312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lang="fr-FR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lang="fr-FR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514600" indent="-182880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lang="fr-FR"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lang="fr-FR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lang="fr-FR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lang="fr-FR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lang="fr-FR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lang="fr-FR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lang="fr-FR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lang="fr-FR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lang="fr-FR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lang="fr-FR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jpeg"/><Relationship Id="rId3" Type="http://schemas.openxmlformats.org/officeDocument/2006/relationships/image" Target="../media/image3.png"/><Relationship Id="rId7" Type="http://schemas.openxmlformats.org/officeDocument/2006/relationships/hyperlink" Target="http://webdataanalysis.net/personal-view/sampling-trap/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jpg"/><Relationship Id="rId5" Type="http://schemas.openxmlformats.org/officeDocument/2006/relationships/hyperlink" Target="https://financecue.it/idee-geniali-date-per-bidoni-cinque-esempi/9254/" TargetMode="External"/><Relationship Id="rId4" Type="http://schemas.openxmlformats.org/officeDocument/2006/relationships/image" Target="../media/image4.jpeg"/><Relationship Id="rId9" Type="http://schemas.openxmlformats.org/officeDocument/2006/relationships/hyperlink" Target="http://www.picserver.org/highway-signs2/i/implementation.html" TargetMode="Externa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jpg"/><Relationship Id="rId3" Type="http://schemas.openxmlformats.org/officeDocument/2006/relationships/image" Target="../media/image8.jpeg"/><Relationship Id="rId7" Type="http://schemas.openxmlformats.org/officeDocument/2006/relationships/hyperlink" Target="https://fr.wikipedia.org/wiki/Fichier:Chemin_de_c%C3%A2ble.jpg" TargetMode="External"/><Relationship Id="rId12" Type="http://schemas.openxmlformats.org/officeDocument/2006/relationships/image" Target="../media/image12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jpeg"/><Relationship Id="rId11" Type="http://schemas.openxmlformats.org/officeDocument/2006/relationships/hyperlink" Target="https://ca.wikipedia.org/wiki/Fitxer:Ftth_gpon_french.jpg" TargetMode="External"/><Relationship Id="rId5" Type="http://schemas.openxmlformats.org/officeDocument/2006/relationships/image" Target="../media/image3.png"/><Relationship Id="rId10" Type="http://schemas.openxmlformats.org/officeDocument/2006/relationships/image" Target="../media/image11.jpeg"/><Relationship Id="rId4" Type="http://schemas.openxmlformats.org/officeDocument/2006/relationships/hyperlink" Target="https://pxhere.com/fr/photo/872551" TargetMode="External"/><Relationship Id="rId9" Type="http://schemas.openxmlformats.org/officeDocument/2006/relationships/hyperlink" Target="https://www.e-genieclimatique.com/ee-cablage-rj45-baie-de-brassage-et-utilisateur-sur-chantier-retour-experience/" TargetMode="Externa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jpeg"/><Relationship Id="rId13" Type="http://schemas.openxmlformats.org/officeDocument/2006/relationships/image" Target="../media/image18.jpeg"/><Relationship Id="rId3" Type="http://schemas.openxmlformats.org/officeDocument/2006/relationships/image" Target="../media/image13.png"/><Relationship Id="rId7" Type="http://schemas.openxmlformats.org/officeDocument/2006/relationships/hyperlink" Target="https://fr.wikipedia.org/wiki/Fichier:Lecteurs_biom%C3%A9triques_pour_le_controle_d%27acc%C3%A8s.jpg" TargetMode="External"/><Relationship Id="rId12" Type="http://schemas.openxmlformats.org/officeDocument/2006/relationships/image" Target="../media/image17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jpg"/><Relationship Id="rId11" Type="http://schemas.openxmlformats.org/officeDocument/2006/relationships/hyperlink" Target="http://flickr.com/photos/lac-bac/5860613747" TargetMode="External"/><Relationship Id="rId5" Type="http://schemas.openxmlformats.org/officeDocument/2006/relationships/image" Target="../media/image3.png"/><Relationship Id="rId10" Type="http://schemas.openxmlformats.org/officeDocument/2006/relationships/image" Target="../media/image16.jpg"/><Relationship Id="rId4" Type="http://schemas.openxmlformats.org/officeDocument/2006/relationships/hyperlink" Target="http://commons.wikimedia.org/wiki/File:Access_control_topologies_main_controller_a.png" TargetMode="External"/><Relationship Id="rId9" Type="http://schemas.openxmlformats.org/officeDocument/2006/relationships/hyperlink" Target="https://club-techno.org/technologie-au-college/le-cycle-4-en-technologie/technologie-en-4eme/sequence-12-comment-faire-avancer-un-robot-programmable/" TargetMode="Externa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jpeg"/><Relationship Id="rId3" Type="http://schemas.openxmlformats.org/officeDocument/2006/relationships/image" Target="../media/image3.png"/><Relationship Id="rId7" Type="http://schemas.openxmlformats.org/officeDocument/2006/relationships/image" Target="../media/image21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.jpeg"/><Relationship Id="rId5" Type="http://schemas.openxmlformats.org/officeDocument/2006/relationships/hyperlink" Target="http://bts-sta.fr/la-maison-du-futur-toujours-plus-technologisee-deviendra-t-elle-une-maison-toujours-moins-humanisee/" TargetMode="External"/><Relationship Id="rId4" Type="http://schemas.openxmlformats.org/officeDocument/2006/relationships/image" Target="../media/image19.jpeg"/><Relationship Id="rId9" Type="http://schemas.openxmlformats.org/officeDocument/2006/relationships/image" Target="../media/image23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hyperlink" Target="https://pxhere.com/es/photo/678465" TargetMode="External"/><Relationship Id="rId3" Type="http://schemas.openxmlformats.org/officeDocument/2006/relationships/image" Target="../media/image24.jpeg"/><Relationship Id="rId7" Type="http://schemas.openxmlformats.org/officeDocument/2006/relationships/image" Target="../media/image27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6.jpeg"/><Relationship Id="rId5" Type="http://schemas.openxmlformats.org/officeDocument/2006/relationships/image" Target="../media/image25.jpeg"/><Relationship Id="rId4" Type="http://schemas.openxmlformats.org/officeDocument/2006/relationships/image" Target="../media/image3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7" Type="http://schemas.openxmlformats.org/officeDocument/2006/relationships/hyperlink" Target="https://fr.wikipedia.org/wiki/Climatisation" TargetMode="External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0.jpeg"/><Relationship Id="rId5" Type="http://schemas.openxmlformats.org/officeDocument/2006/relationships/image" Target="../media/image29.jpg"/><Relationship Id="rId4" Type="http://schemas.openxmlformats.org/officeDocument/2006/relationships/image" Target="../media/image3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7" Type="http://schemas.openxmlformats.org/officeDocument/2006/relationships/hyperlink" Target="http://www.mytopschool.net/mysti2d/activites/polynesie2/eXeL/EE/07/photovoltaique/structure.html" TargetMode="External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2.png"/><Relationship Id="rId5" Type="http://schemas.openxmlformats.org/officeDocument/2006/relationships/image" Target="../media/image3.png"/><Relationship Id="rId4" Type="http://schemas.openxmlformats.org/officeDocument/2006/relationships/hyperlink" Target="https://fr.wikipedia.org/wiki/%C3%89nergie_solaire_en_Isra%C3%ABl" TargetMode="Externa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hyperlink" Target="http://www.sdis03.com/2012/05/25/cusset-fuite-de-chlore-dans-le-local-dune-piscine/" TargetMode="External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4.jpg"/><Relationship Id="rId5" Type="http://schemas.openxmlformats.org/officeDocument/2006/relationships/hyperlink" Target="https://www.lagazzettadelserchio.it/garfagnana/2014/07/la-sicurezza-nelle-piscine-un-convegno-indica-possibili-soluzioni/" TargetMode="External"/><Relationship Id="rId4" Type="http://schemas.openxmlformats.org/officeDocument/2006/relationships/image" Target="../media/image33.jp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jfif"/><Relationship Id="rId13" Type="http://schemas.openxmlformats.org/officeDocument/2006/relationships/image" Target="../media/image44.jpeg"/><Relationship Id="rId18" Type="http://schemas.openxmlformats.org/officeDocument/2006/relationships/image" Target="../media/image49.jpeg"/><Relationship Id="rId26" Type="http://schemas.openxmlformats.org/officeDocument/2006/relationships/image" Target="../media/image57.jpeg"/><Relationship Id="rId3" Type="http://schemas.openxmlformats.org/officeDocument/2006/relationships/image" Target="../media/image3.png"/><Relationship Id="rId21" Type="http://schemas.openxmlformats.org/officeDocument/2006/relationships/image" Target="../media/image52.jpeg"/><Relationship Id="rId7" Type="http://schemas.openxmlformats.org/officeDocument/2006/relationships/image" Target="../media/image38.jpeg"/><Relationship Id="rId12" Type="http://schemas.openxmlformats.org/officeDocument/2006/relationships/image" Target="../media/image43.jpeg"/><Relationship Id="rId17" Type="http://schemas.openxmlformats.org/officeDocument/2006/relationships/image" Target="../media/image48.jpeg"/><Relationship Id="rId25" Type="http://schemas.openxmlformats.org/officeDocument/2006/relationships/image" Target="../media/image56.jpeg"/><Relationship Id="rId2" Type="http://schemas.openxmlformats.org/officeDocument/2006/relationships/notesSlide" Target="../notesSlides/notesSlide17.xml"/><Relationship Id="rId16" Type="http://schemas.openxmlformats.org/officeDocument/2006/relationships/image" Target="../media/image47.jpeg"/><Relationship Id="rId20" Type="http://schemas.openxmlformats.org/officeDocument/2006/relationships/image" Target="../media/image51.jpeg"/><Relationship Id="rId29" Type="http://schemas.openxmlformats.org/officeDocument/2006/relationships/image" Target="../media/image60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7.jfif"/><Relationship Id="rId11" Type="http://schemas.openxmlformats.org/officeDocument/2006/relationships/image" Target="../media/image42.jpeg"/><Relationship Id="rId24" Type="http://schemas.openxmlformats.org/officeDocument/2006/relationships/image" Target="../media/image55.jpeg"/><Relationship Id="rId5" Type="http://schemas.openxmlformats.org/officeDocument/2006/relationships/image" Target="../media/image36.jpg"/><Relationship Id="rId15" Type="http://schemas.openxmlformats.org/officeDocument/2006/relationships/image" Target="../media/image46.jpeg"/><Relationship Id="rId23" Type="http://schemas.openxmlformats.org/officeDocument/2006/relationships/image" Target="../media/image54.jpeg"/><Relationship Id="rId28" Type="http://schemas.openxmlformats.org/officeDocument/2006/relationships/image" Target="../media/image59.jpeg"/><Relationship Id="rId10" Type="http://schemas.openxmlformats.org/officeDocument/2006/relationships/image" Target="../media/image41.jfif"/><Relationship Id="rId19" Type="http://schemas.openxmlformats.org/officeDocument/2006/relationships/image" Target="../media/image50.jpeg"/><Relationship Id="rId31" Type="http://schemas.openxmlformats.org/officeDocument/2006/relationships/image" Target="../media/image62.jpeg"/><Relationship Id="rId4" Type="http://schemas.openxmlformats.org/officeDocument/2006/relationships/image" Target="../media/image35.jfif"/><Relationship Id="rId9" Type="http://schemas.openxmlformats.org/officeDocument/2006/relationships/image" Target="../media/image40.jfif"/><Relationship Id="rId14" Type="http://schemas.openxmlformats.org/officeDocument/2006/relationships/image" Target="../media/image45.jpeg"/><Relationship Id="rId22" Type="http://schemas.openxmlformats.org/officeDocument/2006/relationships/image" Target="../media/image53.jpeg"/><Relationship Id="rId27" Type="http://schemas.openxmlformats.org/officeDocument/2006/relationships/image" Target="../media/image58.jpeg"/><Relationship Id="rId30" Type="http://schemas.openxmlformats.org/officeDocument/2006/relationships/image" Target="../media/image61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4.jpeg"/><Relationship Id="rId4" Type="http://schemas.openxmlformats.org/officeDocument/2006/relationships/image" Target="../media/image63.jp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Relationship Id="rId5" Type="http://schemas.openxmlformats.org/officeDocument/2006/relationships/hyperlink" Target="http://www.bonjourdefrance.com/exercices/la-politesse-au-mozambique.html" TargetMode="External"/><Relationship Id="rId4" Type="http://schemas.openxmlformats.org/officeDocument/2006/relationships/image" Target="../media/image66.jp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jpg"/><Relationship Id="rId2" Type="http://schemas.openxmlformats.org/officeDocument/2006/relationships/image" Target="../media/image67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1.png"/><Relationship Id="rId5" Type="http://schemas.openxmlformats.org/officeDocument/2006/relationships/image" Target="../media/image70.png"/><Relationship Id="rId4" Type="http://schemas.openxmlformats.org/officeDocument/2006/relationships/image" Target="../media/image69.pn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8.png"/><Relationship Id="rId3" Type="http://schemas.openxmlformats.org/officeDocument/2006/relationships/image" Target="../media/image73.png"/><Relationship Id="rId7" Type="http://schemas.openxmlformats.org/officeDocument/2006/relationships/image" Target="../media/image77.png"/><Relationship Id="rId2" Type="http://schemas.openxmlformats.org/officeDocument/2006/relationships/image" Target="../media/image7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6.png"/><Relationship Id="rId11" Type="http://schemas.openxmlformats.org/officeDocument/2006/relationships/image" Target="../media/image81.png"/><Relationship Id="rId5" Type="http://schemas.openxmlformats.org/officeDocument/2006/relationships/image" Target="../media/image75.png"/><Relationship Id="rId10" Type="http://schemas.openxmlformats.org/officeDocument/2006/relationships/image" Target="../media/image80.png"/><Relationship Id="rId4" Type="http://schemas.openxmlformats.org/officeDocument/2006/relationships/image" Target="../media/image74.png"/><Relationship Id="rId9" Type="http://schemas.openxmlformats.org/officeDocument/2006/relationships/image" Target="../media/image79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Relationship Id="rId5" Type="http://schemas.openxmlformats.org/officeDocument/2006/relationships/hyperlink" Target="http://www.dlkservicessl.com/" TargetMode="External"/><Relationship Id="rId4" Type="http://schemas.openxmlformats.org/officeDocument/2006/relationships/hyperlink" Target="mailto:secretariat@dlkservicessl.com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6">
                <a:lumMod val="2000"/>
                <a:lumOff val="98000"/>
              </a:schemeClr>
            </a:gs>
            <a:gs pos="74000">
              <a:schemeClr val="accent6">
                <a:lumMod val="45000"/>
                <a:lumOff val="55000"/>
              </a:schemeClr>
            </a:gs>
            <a:gs pos="83000">
              <a:schemeClr val="accent6">
                <a:lumMod val="45000"/>
                <a:lumOff val="55000"/>
              </a:schemeClr>
            </a:gs>
            <a:gs pos="100000">
              <a:schemeClr val="accent6">
                <a:lumMod val="30000"/>
                <a:lumOff val="70000"/>
              </a:schemeClr>
            </a:gs>
          </a:gsLst>
          <a:lin ang="108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600200" y="2133600"/>
            <a:ext cx="7224711" cy="1470025"/>
          </a:xfrm>
        </p:spPr>
        <p:txBody>
          <a:bodyPr>
            <a:normAutofit fontScale="90000"/>
          </a:bodyPr>
          <a:lstStyle/>
          <a:p>
            <a:r>
              <a:rPr lang="fr-FR" dirty="0"/>
              <a:t/>
            </a:r>
            <a:br>
              <a:rPr lang="fr-FR" dirty="0"/>
            </a:br>
            <a:r>
              <a:rPr lang="fr-FR" sz="6000" b="1" i="1" dirty="0">
                <a:cs typeface="Times New Roman" panose="02020603050405020304" pitchFamily="18" charset="0"/>
              </a:rPr>
              <a:t>OFERTA DE SERVICIOS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6">
                <a:lumMod val="5000"/>
                <a:lumOff val="95000"/>
              </a:schemeClr>
            </a:gs>
            <a:gs pos="74000">
              <a:schemeClr val="accent6">
                <a:lumMod val="45000"/>
                <a:lumOff val="55000"/>
              </a:schemeClr>
            </a:gs>
            <a:gs pos="83000">
              <a:schemeClr val="accent6">
                <a:lumMod val="45000"/>
                <a:lumOff val="55000"/>
              </a:schemeClr>
            </a:gs>
            <a:gs pos="100000">
              <a:schemeClr val="accent6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Footer Placeholder 18"/>
          <p:cNvSpPr>
            <a:spLocks noGrp="1"/>
          </p:cNvSpPr>
          <p:nvPr>
            <p:ph type="ftr" sz="quarter" idx="12"/>
          </p:nvPr>
        </p:nvSpPr>
        <p:spPr>
          <a:xfrm>
            <a:off x="457200" y="5334000"/>
            <a:ext cx="8541913" cy="1371600"/>
          </a:xfrm>
        </p:spPr>
        <p:txBody>
          <a:bodyPr/>
          <a:lstStyle/>
          <a:p>
            <a:pPr algn="ctr"/>
            <a:r>
              <a:rPr lang="es-ES" sz="3600" i="1" dirty="0">
                <a:latin typeface="David" panose="020E0502060401010101" pitchFamily="34" charset="-79"/>
                <a:cs typeface="David" panose="020E0502060401010101" pitchFamily="34" charset="-79"/>
              </a:rPr>
              <a:t>Hacemos que su negocio sea mejor</a:t>
            </a:r>
          </a:p>
          <a:p>
            <a:endParaRPr lang="fr-FR" sz="4400" b="1" i="1" dirty="0"/>
          </a:p>
        </p:txBody>
      </p:sp>
      <p:pic>
        <p:nvPicPr>
          <p:cNvPr id="11" name="Image 10">
            <a:extLst>
              <a:ext uri="{FF2B5EF4-FFF2-40B4-BE49-F238E27FC236}">
                <a16:creationId xmlns="" xmlns:a16="http://schemas.microsoft.com/office/drawing/2014/main" id="{4F8BD792-2900-4FDA-B9B4-7EDBC4B545E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1066800"/>
            <a:ext cx="6096774" cy="368275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6">
                <a:lumMod val="5000"/>
                <a:lumOff val="95000"/>
              </a:schemeClr>
            </a:gs>
            <a:gs pos="74000">
              <a:schemeClr val="accent6">
                <a:lumMod val="45000"/>
                <a:lumOff val="55000"/>
              </a:schemeClr>
            </a:gs>
            <a:gs pos="83000">
              <a:schemeClr val="accent6">
                <a:lumMod val="45000"/>
                <a:lumOff val="55000"/>
              </a:schemeClr>
            </a:gs>
            <a:gs pos="100000">
              <a:schemeClr val="accent6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67494"/>
            <a:ext cx="6019800" cy="1561306"/>
          </a:xfrm>
          <a:effectLst>
            <a:outerShdw blurRad="50800" dist="50800" dir="5400000" algn="ctr" rotWithShape="0">
              <a:schemeClr val="accent6"/>
            </a:outerShdw>
          </a:effectLst>
        </p:spPr>
        <p:txBody>
          <a:bodyPr>
            <a:normAutofit/>
          </a:bodyPr>
          <a:lstStyle/>
          <a:p>
            <a:pPr algn="ctr"/>
            <a:r>
              <a:rPr lang="fr-FR" sz="7200" b="1" dirty="0">
                <a:latin typeface="Edwardian Script ITC" panose="030303020407070D0804" pitchFamily="66" charset="0"/>
              </a:rPr>
              <a:t>En</a:t>
            </a:r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2"/>
          </p:nvPr>
        </p:nvSpPr>
        <p:spPr>
          <a:xfrm>
            <a:off x="1524000" y="6440090"/>
            <a:ext cx="4260056" cy="300831"/>
          </a:xfrm>
        </p:spPr>
        <p:txBody>
          <a:bodyPr/>
          <a:lstStyle/>
          <a:p>
            <a:r>
              <a:rPr lang="es-ES" b="1" i="1" dirty="0">
                <a:latin typeface="David" panose="020E0502060401010101" pitchFamily="34" charset="-79"/>
                <a:cs typeface="David" panose="020E0502060401010101" pitchFamily="34" charset="-79"/>
              </a:rPr>
              <a:t>Hacemos </a:t>
            </a:r>
            <a:r>
              <a:rPr lang="es-ES" b="1" i="1" dirty="0" smtClean="0">
                <a:latin typeface="David" panose="020E0502060401010101" pitchFamily="34" charset="-79"/>
                <a:cs typeface="David" panose="020E0502060401010101" pitchFamily="34" charset="-79"/>
              </a:rPr>
              <a:t>que su </a:t>
            </a:r>
            <a:r>
              <a:rPr lang="es-ES" b="1" i="1" dirty="0">
                <a:latin typeface="David" panose="020E0502060401010101" pitchFamily="34" charset="-79"/>
                <a:cs typeface="David" panose="020E0502060401010101" pitchFamily="34" charset="-79"/>
              </a:rPr>
              <a:t>negocio sea mejor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="" xmlns:a16="http://schemas.microsoft.com/office/drawing/2014/main" id="{F3AD5071-9A22-48B9-8F32-456137056FD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95800" y="324247"/>
            <a:ext cx="2397022" cy="1447800"/>
          </a:xfrm>
          <a:prstGeom prst="rect">
            <a:avLst/>
          </a:prstGeom>
        </p:spPr>
      </p:pic>
      <p:pic>
        <p:nvPicPr>
          <p:cNvPr id="13" name="Espace réservé du contenu 12">
            <a:extLst>
              <a:ext uri="{FF2B5EF4-FFF2-40B4-BE49-F238E27FC236}">
                <a16:creationId xmlns="" xmlns:a16="http://schemas.microsoft.com/office/drawing/2014/main" id="{812D0C0E-270B-46D7-AE15-641FEDE944D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="" xmlns:a1611="http://schemas.microsoft.com/office/drawing/2016/11/main" r:id="rId5"/>
              </a:ext>
            </a:extLst>
          </a:blip>
          <a:stretch>
            <a:fillRect/>
          </a:stretch>
        </p:blipFill>
        <p:spPr>
          <a:xfrm>
            <a:off x="228600" y="2057400"/>
            <a:ext cx="2185828" cy="1561306"/>
          </a:xfrm>
        </p:spPr>
      </p:pic>
      <p:pic>
        <p:nvPicPr>
          <p:cNvPr id="21" name="Image 20">
            <a:extLst>
              <a:ext uri="{FF2B5EF4-FFF2-40B4-BE49-F238E27FC236}">
                <a16:creationId xmlns="" xmlns:a16="http://schemas.microsoft.com/office/drawing/2014/main" id="{FA7A9E0C-F4DF-4EE2-A6EF-4F47C2728BB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="" xmlns:a1611="http://schemas.microsoft.com/office/drawing/2016/11/main" r:id="rId7"/>
              </a:ext>
            </a:extLst>
          </a:blip>
          <a:stretch>
            <a:fillRect/>
          </a:stretch>
        </p:blipFill>
        <p:spPr>
          <a:xfrm>
            <a:off x="2895600" y="3465267"/>
            <a:ext cx="2538459" cy="1743075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="" xmlns:a16="http://schemas.microsoft.com/office/drawing/2014/main" id="{3B36FBF7-0967-49F6-B2CD-DA5D0DFDC9F7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="" xmlns:a1611="http://schemas.microsoft.com/office/drawing/2016/11/main" r:id="rId9"/>
              </a:ext>
            </a:extLst>
          </a:blip>
          <a:stretch>
            <a:fillRect/>
          </a:stretch>
        </p:blipFill>
        <p:spPr>
          <a:xfrm>
            <a:off x="6172200" y="4449278"/>
            <a:ext cx="2802623" cy="1868415"/>
          </a:xfrm>
          <a:prstGeom prst="rect">
            <a:avLst/>
          </a:prstGeom>
        </p:spPr>
      </p:pic>
      <p:sp>
        <p:nvSpPr>
          <p:cNvPr id="26" name="Footer Placeholder 13">
            <a:extLst>
              <a:ext uri="{FF2B5EF4-FFF2-40B4-BE49-F238E27FC236}">
                <a16:creationId xmlns="" xmlns:a16="http://schemas.microsoft.com/office/drawing/2014/main" id="{0424AD2E-7E28-4B74-9992-51EB920E6D5C}"/>
              </a:ext>
            </a:extLst>
          </p:cNvPr>
          <p:cNvSpPr txBox="1">
            <a:spLocks/>
          </p:cNvSpPr>
          <p:nvPr/>
        </p:nvSpPr>
        <p:spPr>
          <a:xfrm>
            <a:off x="381000" y="1524000"/>
            <a:ext cx="1689945" cy="469740"/>
          </a:xfrm>
          <a:prstGeom prst="rect">
            <a:avLst/>
          </a:prstGeom>
        </p:spPr>
        <p:txBody>
          <a:bodyPr vert="horz" anchor="b"/>
          <a:lstStyle>
            <a:defPPr>
              <a:defRPr lang="en-US"/>
            </a:defPPr>
            <a:lvl1pPr marL="0" algn="r" defTabSz="914400" rtl="0" eaLnBrk="1" latinLnBrk="0" hangingPunct="1">
              <a:defRPr kumimoji="0" lang="fr-FR"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400" b="1" i="1" dirty="0"/>
              <a:t>TU IDEA, </a:t>
            </a:r>
          </a:p>
          <a:p>
            <a:pPr algn="ctr"/>
            <a:r>
              <a:rPr lang="en-US" sz="1400" b="1" i="1" dirty="0"/>
              <a:t>TU NECESIDAD</a:t>
            </a:r>
          </a:p>
        </p:txBody>
      </p:sp>
      <p:sp>
        <p:nvSpPr>
          <p:cNvPr id="27" name="Footer Placeholder 13">
            <a:extLst>
              <a:ext uri="{FF2B5EF4-FFF2-40B4-BE49-F238E27FC236}">
                <a16:creationId xmlns="" xmlns:a16="http://schemas.microsoft.com/office/drawing/2014/main" id="{C8108759-0D58-4A2E-9300-6BBAD64B2C7E}"/>
              </a:ext>
            </a:extLst>
          </p:cNvPr>
          <p:cNvSpPr txBox="1">
            <a:spLocks/>
          </p:cNvSpPr>
          <p:nvPr/>
        </p:nvSpPr>
        <p:spPr>
          <a:xfrm>
            <a:off x="5929740" y="3631883"/>
            <a:ext cx="1828800" cy="469740"/>
          </a:xfrm>
          <a:prstGeom prst="rect">
            <a:avLst/>
          </a:prstGeom>
        </p:spPr>
        <p:txBody>
          <a:bodyPr vert="horz" anchor="b"/>
          <a:lstStyle>
            <a:defPPr>
              <a:defRPr lang="en-US"/>
            </a:defPPr>
            <a:lvl1pPr marL="0" algn="r" defTabSz="914400" rtl="0" eaLnBrk="1" latinLnBrk="0" hangingPunct="1">
              <a:defRPr kumimoji="0" lang="fr-FR"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sz="1200" b="1" i="1" dirty="0"/>
          </a:p>
        </p:txBody>
      </p:sp>
      <p:sp>
        <p:nvSpPr>
          <p:cNvPr id="28" name="Footer Placeholder 13">
            <a:extLst>
              <a:ext uri="{FF2B5EF4-FFF2-40B4-BE49-F238E27FC236}">
                <a16:creationId xmlns="" xmlns:a16="http://schemas.microsoft.com/office/drawing/2014/main" id="{CDECE11B-0847-4F6A-9C7D-22BBC84F20B1}"/>
              </a:ext>
            </a:extLst>
          </p:cNvPr>
          <p:cNvSpPr txBox="1">
            <a:spLocks/>
          </p:cNvSpPr>
          <p:nvPr/>
        </p:nvSpPr>
        <p:spPr>
          <a:xfrm>
            <a:off x="6781800" y="3810000"/>
            <a:ext cx="1689945" cy="469740"/>
          </a:xfrm>
          <a:prstGeom prst="rect">
            <a:avLst/>
          </a:prstGeom>
        </p:spPr>
        <p:txBody>
          <a:bodyPr vert="horz" anchor="b"/>
          <a:lstStyle>
            <a:defPPr>
              <a:defRPr lang="en-US"/>
            </a:defPPr>
            <a:lvl1pPr marL="0" algn="r" defTabSz="914400" rtl="0" eaLnBrk="1" latinLnBrk="0" hangingPunct="1">
              <a:defRPr kumimoji="0" lang="fr-FR"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sz="1400" b="1" i="1" dirty="0"/>
          </a:p>
        </p:txBody>
      </p:sp>
      <p:sp>
        <p:nvSpPr>
          <p:cNvPr id="4" name="Rectangle 3"/>
          <p:cNvSpPr/>
          <p:nvPr/>
        </p:nvSpPr>
        <p:spPr>
          <a:xfrm>
            <a:off x="2913812" y="2866561"/>
            <a:ext cx="2249575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fr-FR" sz="1400" b="1" dirty="0" smtClean="0"/>
              <a:t>LA </a:t>
            </a:r>
            <a:r>
              <a:rPr lang="fr-FR" sz="1400" b="1" dirty="0"/>
              <a:t>ANALIZAMOS </a:t>
            </a:r>
          </a:p>
          <a:p>
            <a:pPr algn="ctr"/>
            <a:r>
              <a:rPr lang="fr-FR" sz="1400" b="1" dirty="0" smtClean="0"/>
              <a:t>LA </a:t>
            </a:r>
            <a:r>
              <a:rPr lang="fr-FR" sz="1400" b="1" dirty="0"/>
              <a:t>ESTUDIAMOS</a:t>
            </a:r>
          </a:p>
        </p:txBody>
      </p:sp>
      <p:sp>
        <p:nvSpPr>
          <p:cNvPr id="5" name="Rectangle 4"/>
          <p:cNvSpPr/>
          <p:nvPr/>
        </p:nvSpPr>
        <p:spPr>
          <a:xfrm>
            <a:off x="6345121" y="4001726"/>
            <a:ext cx="2299027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1400" b="1" i="1" dirty="0"/>
              <a:t>ENTONCES VAMOS A SU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66000">
              <a:schemeClr val="accent6">
                <a:lumMod val="5000"/>
                <a:lumOff val="95000"/>
              </a:schemeClr>
            </a:gs>
            <a:gs pos="100000">
              <a:schemeClr val="accent6">
                <a:lumMod val="45000"/>
                <a:lumOff val="55000"/>
              </a:schemeClr>
            </a:gs>
            <a:gs pos="83000">
              <a:schemeClr val="accent6">
                <a:lumMod val="45000"/>
                <a:lumOff val="55000"/>
              </a:schemeClr>
            </a:gs>
            <a:gs pos="100000">
              <a:schemeClr val="accent6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507042893"/>
              </p:ext>
            </p:extLst>
          </p:nvPr>
        </p:nvGraphicFramePr>
        <p:xfrm>
          <a:off x="304800" y="914400"/>
          <a:ext cx="8763000" cy="4953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2" name="Title 1"/>
          <p:cNvSpPr>
            <a:spLocks noGrp="1"/>
          </p:cNvSpPr>
          <p:nvPr>
            <p:ph type="title"/>
          </p:nvPr>
        </p:nvSpPr>
        <p:spPr>
          <a:effectLst>
            <a:outerShdw blurRad="50800" dist="50800" dir="5400000" algn="ctr" rotWithShape="0">
              <a:schemeClr val="accent6"/>
            </a:outerShdw>
          </a:effectLst>
        </p:spPr>
        <p:txBody>
          <a:bodyPr/>
          <a:lstStyle/>
          <a:p>
            <a:pPr algn="ctr"/>
            <a:r>
              <a:rPr lang="fr-FR" b="1" dirty="0"/>
              <a:t>NUESTRA EXPERIENCIA</a:t>
            </a:r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2"/>
          </p:nvPr>
        </p:nvSpPr>
        <p:spPr>
          <a:xfrm>
            <a:off x="1752600" y="6465944"/>
            <a:ext cx="4260056" cy="300831"/>
          </a:xfrm>
        </p:spPr>
        <p:txBody>
          <a:bodyPr/>
          <a:lstStyle/>
          <a:p>
            <a:r>
              <a:rPr lang="es-ES" b="1" i="1" dirty="0">
                <a:latin typeface="David" panose="020E0502060401010101" pitchFamily="34" charset="-79"/>
                <a:cs typeface="David" panose="020E0502060401010101" pitchFamily="34" charset="-79"/>
              </a:rPr>
              <a:t>Hacemos </a:t>
            </a:r>
            <a:r>
              <a:rPr lang="es-ES" b="1" i="1" dirty="0" smtClean="0">
                <a:latin typeface="David" panose="020E0502060401010101" pitchFamily="34" charset="-79"/>
                <a:cs typeface="David" panose="020E0502060401010101" pitchFamily="34" charset="-79"/>
              </a:rPr>
              <a:t>que su </a:t>
            </a:r>
            <a:r>
              <a:rPr lang="es-ES" b="1" i="1" dirty="0">
                <a:latin typeface="David" panose="020E0502060401010101" pitchFamily="34" charset="-79"/>
                <a:cs typeface="David" panose="020E0502060401010101" pitchFamily="34" charset="-79"/>
              </a:rPr>
              <a:t>negocio sea mejor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="" xmlns:a16="http://schemas.microsoft.com/office/drawing/2014/main" id="{D15DDF80-B9BA-466B-B99A-A9BD3A69A306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5057" y="152400"/>
            <a:ext cx="1219200" cy="736396"/>
          </a:xfrm>
          <a:prstGeom prst="rect">
            <a:avLst/>
          </a:prstGeom>
        </p:spPr>
      </p:pic>
      <p:sp>
        <p:nvSpPr>
          <p:cNvPr id="3" name="ZoneTexte 2"/>
          <p:cNvSpPr txBox="1"/>
          <p:nvPr/>
        </p:nvSpPr>
        <p:spPr>
          <a:xfrm>
            <a:off x="3581400" y="1828800"/>
            <a:ext cx="5410200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s-ES" b="1" dirty="0"/>
              <a:t>ESTUDIOS, INSTALACIONES, </a:t>
            </a:r>
            <a:r>
              <a:rPr lang="es-ES" b="1" dirty="0" smtClean="0"/>
              <a:t>MANTENIMIENTO, VENTAS DE MATERIAL</a:t>
            </a:r>
            <a:endParaRPr lang="es-ES" b="1" dirty="0"/>
          </a:p>
          <a:p>
            <a:pPr lvl="0"/>
            <a:endParaRPr lang="es-ES" sz="12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sz="1200" dirty="0"/>
              <a:t>INGENIERÍA ELÉCTRICA (Alta </a:t>
            </a:r>
            <a:r>
              <a:rPr lang="fr-FR" sz="1200" dirty="0"/>
              <a:t>tensión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sz="1200" dirty="0" smtClean="0"/>
              <a:t> </a:t>
            </a:r>
            <a:r>
              <a:rPr lang="es-ES" sz="1200" dirty="0"/>
              <a:t>- </a:t>
            </a:r>
            <a:r>
              <a:rPr lang="es-ES" sz="1200" dirty="0" smtClean="0"/>
              <a:t>Baja </a:t>
            </a:r>
            <a:r>
              <a:rPr lang="fr-FR" sz="1200" dirty="0" smtClean="0"/>
              <a:t>tensión</a:t>
            </a:r>
            <a:r>
              <a:rPr lang="es-ES" sz="1200" dirty="0" smtClean="0"/>
              <a:t>)</a:t>
            </a:r>
            <a:endParaRPr lang="es-ES" sz="1200" dirty="0"/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s-ES" sz="1200" dirty="0"/>
              <a:t>SEGURIDAD ELECTRÓNICA (</a:t>
            </a:r>
            <a:r>
              <a:rPr lang="es-ES" sz="1200" dirty="0" err="1" smtClean="0"/>
              <a:t>videovigilancia</a:t>
            </a:r>
            <a:r>
              <a:rPr lang="es-ES" sz="1200" dirty="0"/>
              <a:t>, control de acceso, seguridad contra </a:t>
            </a:r>
            <a:r>
              <a:rPr lang="es-ES" sz="1200" dirty="0" smtClean="0"/>
              <a:t>incendios)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fr-FR" sz="1200" dirty="0" smtClean="0"/>
              <a:t>AUTOMATIZACIÓN </a:t>
            </a:r>
            <a:r>
              <a:rPr lang="fr-FR" sz="1200" dirty="0"/>
              <a:t>Y COMPUTACIÓN </a:t>
            </a:r>
            <a:r>
              <a:rPr lang="fr-FR" sz="1200" dirty="0" smtClean="0"/>
              <a:t>DOMÉSTICA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fr-FR" sz="1200" dirty="0" smtClean="0"/>
              <a:t>FONTANE</a:t>
            </a:r>
            <a:r>
              <a:rPr lang="es-ES" sz="1200" dirty="0"/>
              <a:t>RÍA</a:t>
            </a:r>
            <a:endParaRPr lang="fr-FR" sz="1200" dirty="0"/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s-ES" sz="1200" dirty="0" smtClean="0"/>
              <a:t>AIRE </a:t>
            </a:r>
            <a:r>
              <a:rPr lang="es-ES" sz="1200" dirty="0"/>
              <a:t>ACONDICIONADO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1200" dirty="0" smtClean="0"/>
              <a:t>FOTOVOLCAICA </a:t>
            </a:r>
            <a:r>
              <a:rPr lang="es-ES" sz="1200" dirty="0" smtClean="0"/>
              <a:t>SOLAR</a:t>
            </a:r>
            <a:endParaRPr lang="es-ES" sz="1200" dirty="0"/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s-ES" sz="1200" dirty="0" smtClean="0"/>
              <a:t>PISCINA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s-ES" sz="1200" dirty="0" smtClean="0"/>
              <a:t>VENTA DE MATERIAL INFORMÁTICO Y PAPELERIA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endParaRPr lang="fr-FR" sz="12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6">
                <a:lumMod val="5000"/>
                <a:lumOff val="95000"/>
              </a:schemeClr>
            </a:gs>
            <a:gs pos="74000">
              <a:schemeClr val="accent6">
                <a:lumMod val="45000"/>
                <a:lumOff val="55000"/>
              </a:schemeClr>
            </a:gs>
            <a:gs pos="83000">
              <a:schemeClr val="accent6">
                <a:lumMod val="45000"/>
                <a:lumOff val="55000"/>
              </a:schemeClr>
            </a:gs>
            <a:gs pos="100000">
              <a:schemeClr val="accent6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effectLst>
            <a:outerShdw blurRad="50800" dist="50800" dir="5400000" algn="ctr" rotWithShape="0">
              <a:schemeClr val="accent6"/>
            </a:outerShdw>
          </a:effectLst>
        </p:spPr>
        <p:txBody>
          <a:bodyPr>
            <a:normAutofit/>
          </a:bodyPr>
          <a:lstStyle/>
          <a:p>
            <a:pPr algn="ctr"/>
            <a:r>
              <a:rPr lang="fr-FR" sz="4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NUESTRO ENFOQUE</a:t>
            </a:r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2"/>
          </p:nvPr>
        </p:nvSpPr>
        <p:spPr>
          <a:xfrm>
            <a:off x="1295400" y="6440090"/>
            <a:ext cx="4260056" cy="300831"/>
          </a:xfrm>
        </p:spPr>
        <p:txBody>
          <a:bodyPr/>
          <a:lstStyle/>
          <a:p>
            <a:r>
              <a:rPr lang="es-ES" b="1" i="1" dirty="0">
                <a:latin typeface="David" panose="020E0502060401010101" pitchFamily="34" charset="-79"/>
                <a:cs typeface="David" panose="020E0502060401010101" pitchFamily="34" charset="-79"/>
              </a:rPr>
              <a:t>Hacemos que su negocio sea mejor</a:t>
            </a:r>
          </a:p>
        </p:txBody>
      </p:sp>
      <p:sp>
        <p:nvSpPr>
          <p:cNvPr id="5" name="Espace réservé du contenu 4">
            <a:extLst>
              <a:ext uri="{FF2B5EF4-FFF2-40B4-BE49-F238E27FC236}">
                <a16:creationId xmlns="" xmlns:a16="http://schemas.microsoft.com/office/drawing/2014/main" id="{26ECB4E8-7296-42EE-8BB9-986E6C14508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6200" y="1504945"/>
            <a:ext cx="3581400" cy="4648200"/>
          </a:xfrm>
        </p:spPr>
        <p:txBody>
          <a:bodyPr>
            <a:normAutofit/>
          </a:bodyPr>
          <a:lstStyle/>
          <a:p>
            <a:pPr algn="ctr"/>
            <a:r>
              <a:rPr lang="en-US" sz="1600" b="1" dirty="0"/>
              <a:t>SEGÚN SU NECESIDAD TÉCNICA</a:t>
            </a:r>
          </a:p>
          <a:p>
            <a:pPr marL="64008" indent="0" algn="ctr">
              <a:buNone/>
            </a:pPr>
            <a:endParaRPr lang="en-US" sz="1600" b="1" dirty="0"/>
          </a:p>
          <a:p>
            <a:pPr marL="64008" indent="0" algn="ctr">
              <a:buNone/>
            </a:pPr>
            <a:endParaRPr lang="en-US" sz="1600" b="1" dirty="0"/>
          </a:p>
          <a:p>
            <a:pPr algn="ctr"/>
            <a:r>
              <a:rPr lang="en-US" sz="1600" b="1" dirty="0"/>
              <a:t>SEGÚN SUS RECURSOS</a:t>
            </a:r>
          </a:p>
          <a:p>
            <a:pPr algn="ctr"/>
            <a:endParaRPr lang="en-US" sz="1600" b="1" dirty="0"/>
          </a:p>
          <a:p>
            <a:pPr algn="ctr"/>
            <a:endParaRPr lang="en-US" sz="1600" b="1" dirty="0"/>
          </a:p>
          <a:p>
            <a:pPr algn="ctr"/>
            <a:r>
              <a:rPr lang="en-US" sz="1600" b="1" dirty="0"/>
              <a:t>SEGÚN</a:t>
            </a:r>
            <a:r>
              <a:rPr lang="es-ES" sz="1600" b="1" dirty="0" smtClean="0"/>
              <a:t> </a:t>
            </a:r>
            <a:r>
              <a:rPr lang="es-ES" sz="1600" b="1" dirty="0"/>
              <a:t>LAS REGLAS DE ARTE</a:t>
            </a:r>
          </a:p>
          <a:p>
            <a:pPr algn="ctr"/>
            <a:endParaRPr lang="es-ES" sz="1600" b="1" dirty="0"/>
          </a:p>
          <a:p>
            <a:pPr algn="ctr"/>
            <a:endParaRPr lang="es-ES" sz="1600" b="1" dirty="0"/>
          </a:p>
          <a:p>
            <a:pPr algn="ctr"/>
            <a:r>
              <a:rPr lang="en-US" sz="1600" b="1" dirty="0"/>
              <a:t>SEGÚN SUS REQUERIMIENTOS</a:t>
            </a:r>
          </a:p>
          <a:p>
            <a:pPr algn="ctr"/>
            <a:endParaRPr lang="en-US" sz="1600" b="1" dirty="0"/>
          </a:p>
          <a:p>
            <a:pPr algn="ctr"/>
            <a:endParaRPr lang="en-US" sz="1600" b="1" dirty="0"/>
          </a:p>
          <a:p>
            <a:pPr algn="ctr"/>
            <a:endParaRPr lang="en-US" sz="1600" b="1" dirty="0"/>
          </a:p>
          <a:p>
            <a:pPr algn="ctr"/>
            <a:r>
              <a:rPr lang="en-US" sz="1600" b="1" dirty="0"/>
              <a:t>TODO PARA TU SATISFACCIÓN</a:t>
            </a:r>
          </a:p>
          <a:p>
            <a:pPr algn="ctr"/>
            <a:endParaRPr lang="en-US" sz="1600" b="1" dirty="0"/>
          </a:p>
          <a:p>
            <a:pPr algn="ctr"/>
            <a:endParaRPr lang="en-US" sz="1600" b="1" dirty="0"/>
          </a:p>
          <a:p>
            <a:pPr algn="ctr"/>
            <a:endParaRPr lang="en-US" sz="1600" b="1" dirty="0"/>
          </a:p>
        </p:txBody>
      </p:sp>
      <p:pic>
        <p:nvPicPr>
          <p:cNvPr id="6" name="Image 5">
            <a:extLst>
              <a:ext uri="{FF2B5EF4-FFF2-40B4-BE49-F238E27FC236}">
                <a16:creationId xmlns="" xmlns:a16="http://schemas.microsoft.com/office/drawing/2014/main" id="{0BD212D4-035E-4F6A-9343-F83DE8C4F01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5057" y="152400"/>
            <a:ext cx="1219200" cy="736396"/>
          </a:xfrm>
          <a:prstGeom prst="rect">
            <a:avLst/>
          </a:prstGeom>
        </p:spPr>
      </p:pic>
      <p:sp>
        <p:nvSpPr>
          <p:cNvPr id="7" name="Espace réservé du contenu 4">
            <a:extLst>
              <a:ext uri="{FF2B5EF4-FFF2-40B4-BE49-F238E27FC236}">
                <a16:creationId xmlns="" xmlns:a16="http://schemas.microsoft.com/office/drawing/2014/main" id="{FC89E9BB-99C5-44A4-B1F7-FF29D77D2D9A}"/>
              </a:ext>
            </a:extLst>
          </p:cNvPr>
          <p:cNvSpPr txBox="1">
            <a:spLocks/>
          </p:cNvSpPr>
          <p:nvPr/>
        </p:nvSpPr>
        <p:spPr>
          <a:xfrm>
            <a:off x="4800600" y="1504944"/>
            <a:ext cx="3733800" cy="4743456"/>
          </a:xfrm>
          <a:prstGeom prst="rect">
            <a:avLst/>
          </a:prstGeom>
        </p:spPr>
        <p:txBody>
          <a:bodyPr vert="horz" anchor="t">
            <a:noAutofit/>
          </a:bodyPr>
          <a:lstStyle>
            <a:lvl1pPr marL="448056" indent="-384048" algn="l" rtl="0" eaLnBrk="1" latinLnBrk="0" hangingPunct="1">
              <a:spcBef>
                <a:spcPct val="20000"/>
              </a:spcBef>
              <a:buClr>
                <a:schemeClr val="accent1"/>
              </a:buClr>
              <a:buSzPct val="80000"/>
              <a:buFont typeface="Wingdings 2"/>
              <a:buChar char=""/>
              <a:defRPr kumimoji="0" lang="fr-FR" sz="3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822960" indent="-28575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95000"/>
              <a:buFont typeface="Verdana"/>
              <a:buChar char="›"/>
              <a:defRPr kumimoji="0" lang="fr-FR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06424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Font typeface="Wingdings 2"/>
              <a:buChar char=""/>
              <a:defRPr kumimoji="0" lang="fr-FR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-210312" algn="l" rtl="0" eaLnBrk="1" latinLnBrk="0" hangingPunct="1">
              <a:spcBef>
                <a:spcPct val="20000"/>
              </a:spcBef>
              <a:buClr>
                <a:schemeClr val="accent1"/>
              </a:buClr>
              <a:buFont typeface="Wingdings 2"/>
              <a:buChar char=""/>
              <a:defRPr kumimoji="0" lang="fr-FR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600200" indent="-210312" algn="l" rtl="0" eaLnBrk="1" latinLnBrk="0" hangingPunct="1">
              <a:spcBef>
                <a:spcPct val="20000"/>
              </a:spcBef>
              <a:buClr>
                <a:schemeClr val="accent1">
                  <a:tint val="75000"/>
                </a:schemeClr>
              </a:buClr>
              <a:buFont typeface="Wingdings 2"/>
              <a:buChar char=""/>
              <a:defRPr kumimoji="0" lang="fr-FR"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28800" indent="-210312" algn="l" rtl="0" eaLnBrk="1" latinLnBrk="0" hangingPunct="1">
              <a:spcBef>
                <a:spcPct val="20000"/>
              </a:spcBef>
              <a:buClr>
                <a:schemeClr val="accent1">
                  <a:tint val="75000"/>
                </a:schemeClr>
              </a:buClr>
              <a:buFont typeface="Wingdings 2"/>
              <a:buChar char=""/>
              <a:defRPr kumimoji="0" lang="fr-FR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84832" indent="-210312" algn="l" rtl="0" eaLnBrk="1" latinLnBrk="0" hangingPunct="1">
              <a:spcBef>
                <a:spcPct val="20000"/>
              </a:spcBef>
              <a:buClr>
                <a:schemeClr val="accent1">
                  <a:tint val="75000"/>
                </a:schemeClr>
              </a:buClr>
              <a:buFont typeface="Wingdings 2"/>
              <a:buChar char=""/>
              <a:defRPr kumimoji="0" lang="fr-FR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286000" indent="-182880" algn="l" rtl="0" eaLnBrk="1" latinLnBrk="0" hangingPunct="1">
              <a:spcBef>
                <a:spcPct val="20000"/>
              </a:spcBef>
              <a:buClr>
                <a:schemeClr val="accent1">
                  <a:tint val="75000"/>
                </a:schemeClr>
              </a:buClr>
              <a:buFont typeface="Wingdings 2"/>
              <a:buChar char=""/>
              <a:defRPr kumimoji="0" lang="fr-FR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514600" indent="-182880" algn="l" rtl="0" eaLnBrk="1" latinLnBrk="0" hangingPunct="1">
              <a:spcBef>
                <a:spcPct val="20000"/>
              </a:spcBef>
              <a:buClr>
                <a:schemeClr val="accent1">
                  <a:tint val="75000"/>
                </a:schemeClr>
              </a:buClr>
              <a:buFont typeface="Wingdings 2"/>
              <a:buChar char=""/>
              <a:defRPr kumimoji="0" lang="fr-FR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600" b="1" dirty="0"/>
              <a:t>ANÁLISIS-ESTUDIO-DISEÑO</a:t>
            </a:r>
          </a:p>
          <a:p>
            <a:pPr algn="ctr"/>
            <a:endParaRPr lang="en-US" sz="1600" b="1" dirty="0"/>
          </a:p>
          <a:p>
            <a:pPr marL="64008" indent="0" algn="ctr">
              <a:buNone/>
            </a:pPr>
            <a:endParaRPr lang="en-US" sz="1600" b="1" dirty="0"/>
          </a:p>
          <a:p>
            <a:pPr algn="ctr"/>
            <a:r>
              <a:rPr lang="en-US" sz="1600" b="1" dirty="0"/>
              <a:t>COMPRA-GESTIÓN-PILOTAJE</a:t>
            </a:r>
          </a:p>
          <a:p>
            <a:pPr algn="ctr"/>
            <a:endParaRPr lang="en-US" sz="1600" b="1" dirty="0"/>
          </a:p>
          <a:p>
            <a:pPr marL="64008" indent="0" algn="ctr">
              <a:buNone/>
            </a:pPr>
            <a:endParaRPr lang="en-US" sz="1600" b="1" dirty="0"/>
          </a:p>
          <a:p>
            <a:pPr algn="ctr"/>
            <a:r>
              <a:rPr lang="en-US" sz="1600" b="1" dirty="0"/>
              <a:t>INSTALACIÓN</a:t>
            </a:r>
          </a:p>
          <a:p>
            <a:pPr algn="ctr"/>
            <a:endParaRPr lang="en-US" sz="1600" b="1" dirty="0"/>
          </a:p>
          <a:p>
            <a:pPr algn="ctr"/>
            <a:endParaRPr lang="en-US" sz="1600" b="1" dirty="0"/>
          </a:p>
          <a:p>
            <a:pPr algn="ctr"/>
            <a:endParaRPr lang="en-US" sz="1600" b="1" dirty="0"/>
          </a:p>
          <a:p>
            <a:pPr algn="ctr"/>
            <a:r>
              <a:rPr lang="en-US" sz="1600" b="1" dirty="0"/>
              <a:t>PUESTA EN SERVICIO</a:t>
            </a:r>
          </a:p>
          <a:p>
            <a:pPr algn="ctr"/>
            <a:endParaRPr lang="en-US" sz="1600" b="1" dirty="0"/>
          </a:p>
          <a:p>
            <a:pPr algn="ctr"/>
            <a:endParaRPr lang="en-US" sz="1600" b="1" dirty="0"/>
          </a:p>
          <a:p>
            <a:pPr marL="64008" indent="0" algn="ctr">
              <a:buNone/>
            </a:pPr>
            <a:endParaRPr lang="en-US" sz="1600" b="1" dirty="0"/>
          </a:p>
          <a:p>
            <a:pPr algn="ctr"/>
            <a:r>
              <a:rPr lang="en-US" sz="1600" b="1" dirty="0"/>
              <a:t>ENTRETENIMIENTO OPERACIONAL</a:t>
            </a:r>
          </a:p>
        </p:txBody>
      </p:sp>
      <p:sp>
        <p:nvSpPr>
          <p:cNvPr id="3" name="Flèche : bas 2">
            <a:extLst>
              <a:ext uri="{FF2B5EF4-FFF2-40B4-BE49-F238E27FC236}">
                <a16:creationId xmlns="" xmlns:a16="http://schemas.microsoft.com/office/drawing/2014/main" id="{5EA0E253-0E2A-4B44-8210-22257B52804B}"/>
              </a:ext>
            </a:extLst>
          </p:cNvPr>
          <p:cNvSpPr/>
          <p:nvPr/>
        </p:nvSpPr>
        <p:spPr>
          <a:xfrm>
            <a:off x="6562326" y="2819400"/>
            <a:ext cx="304800" cy="45720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" name="Flèche : bas 7">
            <a:extLst>
              <a:ext uri="{FF2B5EF4-FFF2-40B4-BE49-F238E27FC236}">
                <a16:creationId xmlns="" xmlns:a16="http://schemas.microsoft.com/office/drawing/2014/main" id="{0C40242E-12F8-4208-8CB6-C06FDBBEC816}"/>
              </a:ext>
            </a:extLst>
          </p:cNvPr>
          <p:cNvSpPr/>
          <p:nvPr/>
        </p:nvSpPr>
        <p:spPr>
          <a:xfrm>
            <a:off x="6529473" y="1899351"/>
            <a:ext cx="304800" cy="45720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9" name="Flèche : bas 8">
            <a:extLst>
              <a:ext uri="{FF2B5EF4-FFF2-40B4-BE49-F238E27FC236}">
                <a16:creationId xmlns="" xmlns:a16="http://schemas.microsoft.com/office/drawing/2014/main" id="{90DFE4D6-3DEE-4961-A78E-44A382ACC64E}"/>
              </a:ext>
            </a:extLst>
          </p:cNvPr>
          <p:cNvSpPr/>
          <p:nvPr/>
        </p:nvSpPr>
        <p:spPr>
          <a:xfrm>
            <a:off x="6553200" y="4953000"/>
            <a:ext cx="304800" cy="45720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0" name="Flèche : bas 9">
            <a:extLst>
              <a:ext uri="{FF2B5EF4-FFF2-40B4-BE49-F238E27FC236}">
                <a16:creationId xmlns="" xmlns:a16="http://schemas.microsoft.com/office/drawing/2014/main" id="{6C9813E5-C291-4798-9065-CBA16B49747A}"/>
              </a:ext>
            </a:extLst>
          </p:cNvPr>
          <p:cNvSpPr/>
          <p:nvPr/>
        </p:nvSpPr>
        <p:spPr>
          <a:xfrm>
            <a:off x="6553200" y="3810000"/>
            <a:ext cx="304800" cy="45720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107213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6">
                <a:lumMod val="5000"/>
                <a:lumOff val="95000"/>
              </a:schemeClr>
            </a:gs>
            <a:gs pos="74000">
              <a:schemeClr val="accent6">
                <a:lumMod val="45000"/>
                <a:lumOff val="55000"/>
              </a:schemeClr>
            </a:gs>
            <a:gs pos="83000">
              <a:schemeClr val="accent6">
                <a:lumMod val="45000"/>
                <a:lumOff val="55000"/>
              </a:schemeClr>
            </a:gs>
            <a:gs pos="100000">
              <a:schemeClr val="accent6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effectLst>
            <a:outerShdw blurRad="50800" dist="50800" dir="5400000" algn="ctr" rotWithShape="0">
              <a:schemeClr val="accent6"/>
            </a:outerShdw>
          </a:effectLst>
        </p:spPr>
        <p:txBody>
          <a:bodyPr>
            <a:normAutofit/>
          </a:bodyPr>
          <a:lstStyle/>
          <a:p>
            <a:pPr algn="ctr"/>
            <a:r>
              <a:rPr lang="fr-FR" sz="3200" b="1" dirty="0"/>
              <a:t>INGENIERÍA ELÉCTRICA</a:t>
            </a:r>
            <a:br>
              <a:rPr lang="fr-FR" sz="3200" b="1" dirty="0"/>
            </a:br>
            <a:r>
              <a:rPr lang="fr-FR" sz="3200" b="1" dirty="0"/>
              <a:t> ANÁLISIS-ESTUDIOS-IMPLEMENTACIÓN</a:t>
            </a:r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2"/>
          </p:nvPr>
        </p:nvSpPr>
        <p:spPr>
          <a:xfrm>
            <a:off x="1295400" y="6540743"/>
            <a:ext cx="4260056" cy="300831"/>
          </a:xfrm>
        </p:spPr>
        <p:txBody>
          <a:bodyPr/>
          <a:lstStyle/>
          <a:p>
            <a:r>
              <a:rPr lang="es-ES" b="1" i="1" dirty="0">
                <a:latin typeface="David" panose="020E0502060401010101" pitchFamily="34" charset="-79"/>
                <a:cs typeface="David" panose="020E0502060401010101" pitchFamily="34" charset="-79"/>
              </a:rPr>
              <a:t>Hacemos que su negocio sea mejor</a:t>
            </a:r>
          </a:p>
        </p:txBody>
      </p:sp>
      <p:pic>
        <p:nvPicPr>
          <p:cNvPr id="4" name="Espace réservé du contenu 3">
            <a:extLst>
              <a:ext uri="{FF2B5EF4-FFF2-40B4-BE49-F238E27FC236}">
                <a16:creationId xmlns="" xmlns:a16="http://schemas.microsoft.com/office/drawing/2014/main" id="{72A2A707-589C-43E3-90B4-44F6036CE2E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="" xmlns:a1611="http://schemas.microsoft.com/office/drawing/2016/11/main" r:id="rId4"/>
              </a:ext>
            </a:extLst>
          </a:blip>
          <a:stretch>
            <a:fillRect/>
          </a:stretch>
        </p:blipFill>
        <p:spPr>
          <a:xfrm>
            <a:off x="533400" y="1706120"/>
            <a:ext cx="3314701" cy="2166112"/>
          </a:xfrm>
        </p:spPr>
      </p:pic>
      <p:pic>
        <p:nvPicPr>
          <p:cNvPr id="6" name="Image 5">
            <a:extLst>
              <a:ext uri="{FF2B5EF4-FFF2-40B4-BE49-F238E27FC236}">
                <a16:creationId xmlns="" xmlns:a16="http://schemas.microsoft.com/office/drawing/2014/main" id="{CE73CB9B-826A-4D5C-A3DF-FC3DAC699074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5057" y="152400"/>
            <a:ext cx="1219200" cy="736396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="" xmlns:a16="http://schemas.microsoft.com/office/drawing/2014/main" id="{D3F3ADB2-065C-4001-80B5-837C69EA6F1A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="" xmlns:a1611="http://schemas.microsoft.com/office/drawing/2016/11/main" r:id="rId7"/>
              </a:ext>
            </a:extLst>
          </a:blip>
          <a:stretch>
            <a:fillRect/>
          </a:stretch>
        </p:blipFill>
        <p:spPr>
          <a:xfrm>
            <a:off x="52387" y="3937166"/>
            <a:ext cx="2019299" cy="2514600"/>
          </a:xfrm>
          <a:prstGeom prst="rect">
            <a:avLst/>
          </a:prstGeom>
        </p:spPr>
      </p:pic>
      <p:sp>
        <p:nvSpPr>
          <p:cNvPr id="12" name="Footer Placeholder 13">
            <a:extLst>
              <a:ext uri="{FF2B5EF4-FFF2-40B4-BE49-F238E27FC236}">
                <a16:creationId xmlns="" xmlns:a16="http://schemas.microsoft.com/office/drawing/2014/main" id="{CE16FFD7-DE25-4194-B586-3D5298F724F0}"/>
              </a:ext>
            </a:extLst>
          </p:cNvPr>
          <p:cNvSpPr txBox="1">
            <a:spLocks/>
          </p:cNvSpPr>
          <p:nvPr/>
        </p:nvSpPr>
        <p:spPr>
          <a:xfrm>
            <a:off x="6477000" y="1388088"/>
            <a:ext cx="1212056" cy="300831"/>
          </a:xfrm>
          <a:prstGeom prst="rect">
            <a:avLst/>
          </a:prstGeom>
        </p:spPr>
        <p:txBody>
          <a:bodyPr vert="horz" anchor="b"/>
          <a:lstStyle>
            <a:defPPr>
              <a:defRPr lang="en-US"/>
            </a:defPPr>
            <a:lvl1pPr marL="0" algn="r" defTabSz="914400" rtl="0" eaLnBrk="1" latinLnBrk="0" hangingPunct="1">
              <a:defRPr kumimoji="0" lang="fr-FR"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b="1" i="1" dirty="0"/>
              <a:t>BAJA TENSIÓN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="" xmlns:a16="http://schemas.microsoft.com/office/drawing/2014/main" id="{C4B7B6E4-E4D6-438D-BBD9-AB3592401E38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="" xmlns:a1611="http://schemas.microsoft.com/office/drawing/2016/11/main" r:id="rId9"/>
              </a:ext>
            </a:extLst>
          </a:blip>
          <a:stretch>
            <a:fillRect/>
          </a:stretch>
        </p:blipFill>
        <p:spPr>
          <a:xfrm>
            <a:off x="4922520" y="1644471"/>
            <a:ext cx="3962401" cy="2767946"/>
          </a:xfrm>
          <a:prstGeom prst="rect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="" xmlns:a16="http://schemas.microsoft.com/office/drawing/2014/main" id="{C6D9C1A8-7DA8-441E-9585-2768C1720E0B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="" xmlns:a1611="http://schemas.microsoft.com/office/drawing/2016/11/main" r:id="rId11"/>
              </a:ext>
            </a:extLst>
          </a:blip>
          <a:stretch>
            <a:fillRect/>
          </a:stretch>
        </p:blipFill>
        <p:spPr>
          <a:xfrm>
            <a:off x="4876801" y="4456905"/>
            <a:ext cx="4053840" cy="2133600"/>
          </a:xfrm>
          <a:prstGeom prst="rect">
            <a:avLst/>
          </a:prstGeom>
        </p:spPr>
      </p:pic>
      <p:sp>
        <p:nvSpPr>
          <p:cNvPr id="19" name="Footer Placeholder 13">
            <a:extLst>
              <a:ext uri="{FF2B5EF4-FFF2-40B4-BE49-F238E27FC236}">
                <a16:creationId xmlns="" xmlns:a16="http://schemas.microsoft.com/office/drawing/2014/main" id="{34FE186F-ED2C-4CCE-AD86-0DA697F50BF0}"/>
              </a:ext>
            </a:extLst>
          </p:cNvPr>
          <p:cNvSpPr txBox="1">
            <a:spLocks/>
          </p:cNvSpPr>
          <p:nvPr/>
        </p:nvSpPr>
        <p:spPr>
          <a:xfrm>
            <a:off x="1295400" y="1460577"/>
            <a:ext cx="1371600" cy="254176"/>
          </a:xfrm>
          <a:prstGeom prst="rect">
            <a:avLst/>
          </a:prstGeom>
        </p:spPr>
        <p:txBody>
          <a:bodyPr vert="horz" anchor="b"/>
          <a:lstStyle>
            <a:defPPr>
              <a:defRPr lang="en-US"/>
            </a:defPPr>
            <a:lvl1pPr marL="0" algn="r" defTabSz="914400" rtl="0" eaLnBrk="1" latinLnBrk="0" hangingPunct="1">
              <a:defRPr kumimoji="0" lang="fr-FR"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b="1" i="1" dirty="0"/>
              <a:t>ALTA TENSIÓN</a:t>
            </a:r>
          </a:p>
        </p:txBody>
      </p:sp>
      <p:pic>
        <p:nvPicPr>
          <p:cNvPr id="20" name="Picture 18" descr="e-indus-z-12">
            <a:extLst>
              <a:ext uri="{FF2B5EF4-FFF2-40B4-BE49-F238E27FC236}">
                <a16:creationId xmlns="" xmlns:a16="http://schemas.microsoft.com/office/drawing/2014/main" id="{0DC5E5A2-725A-4517-A4A1-4A97203F049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55445" y="3937166"/>
            <a:ext cx="2672131" cy="2514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051707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6">
                <a:lumMod val="5000"/>
                <a:lumOff val="95000"/>
              </a:schemeClr>
            </a:gs>
            <a:gs pos="74000">
              <a:schemeClr val="accent6">
                <a:lumMod val="45000"/>
                <a:lumOff val="55000"/>
              </a:schemeClr>
            </a:gs>
            <a:gs pos="83000">
              <a:schemeClr val="accent6">
                <a:lumMod val="45000"/>
                <a:lumOff val="55000"/>
              </a:schemeClr>
            </a:gs>
            <a:gs pos="100000">
              <a:schemeClr val="accent6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effectLst>
            <a:outerShdw blurRad="50800" dist="50800" dir="5400000" algn="ctr" rotWithShape="0">
              <a:schemeClr val="accent6"/>
            </a:outerShdw>
          </a:effectLst>
        </p:spPr>
        <p:txBody>
          <a:bodyPr>
            <a:normAutofit/>
          </a:bodyPr>
          <a:lstStyle/>
          <a:p>
            <a:pPr algn="ctr"/>
            <a:r>
              <a:rPr lang="fr-FR" sz="2800" b="1" i="1" dirty="0"/>
              <a:t>Algunos logros fuertes </a:t>
            </a:r>
            <a:r>
              <a:rPr lang="es-ES" sz="2800" b="1" i="1" dirty="0"/>
              <a:t>actuales</a:t>
            </a:r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2"/>
          </p:nvPr>
        </p:nvSpPr>
        <p:spPr>
          <a:xfrm>
            <a:off x="1295400" y="6440090"/>
            <a:ext cx="4260056" cy="300831"/>
          </a:xfrm>
        </p:spPr>
        <p:txBody>
          <a:bodyPr/>
          <a:lstStyle/>
          <a:p>
            <a:r>
              <a:rPr lang="es-ES" b="1" i="1" dirty="0">
                <a:latin typeface="David" panose="020E0502060401010101" pitchFamily="34" charset="-79"/>
                <a:cs typeface="David" panose="020E0502060401010101" pitchFamily="34" charset="-79"/>
              </a:rPr>
              <a:t>Hacemos que su negocio sea mejor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="" xmlns:a16="http://schemas.microsoft.com/office/drawing/2014/main" id="{21EB5E08-A322-45CE-84CF-8B14B675424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5057" y="152400"/>
            <a:ext cx="1219200" cy="736396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="" xmlns:a16="http://schemas.microsoft.com/office/drawing/2014/main" id="{1E363B61-18BB-46C5-B1EE-7AE908B02640}"/>
              </a:ext>
            </a:extLst>
          </p:cNvPr>
          <p:cNvSpPr txBox="1"/>
          <p:nvPr/>
        </p:nvSpPr>
        <p:spPr>
          <a:xfrm>
            <a:off x="228600" y="1219200"/>
            <a:ext cx="8763000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400" i="1" dirty="0"/>
              <a:t> </a:t>
            </a:r>
            <a:r>
              <a:rPr lang="fr-FR" sz="1400" i="1" dirty="0"/>
              <a:t>-  </a:t>
            </a:r>
            <a:r>
              <a:rPr lang="fr-FR" sz="1400" b="1" i="1" dirty="0"/>
              <a:t>EMBAJADA DE FRANCIA</a:t>
            </a:r>
          </a:p>
          <a:p>
            <a:r>
              <a:rPr lang="fr-FR" sz="1400" i="1" dirty="0"/>
              <a:t>         * </a:t>
            </a:r>
            <a:r>
              <a:rPr lang="fr-FR" sz="1400" i="1" dirty="0" err="1"/>
              <a:t>Proyecto</a:t>
            </a:r>
            <a:r>
              <a:rPr lang="fr-FR" sz="1400" i="1" dirty="0"/>
              <a:t> de </a:t>
            </a:r>
            <a:r>
              <a:rPr lang="fr-FR" sz="1400" i="1" dirty="0" err="1"/>
              <a:t>adecuación</a:t>
            </a:r>
            <a:r>
              <a:rPr lang="fr-FR" sz="1400" i="1" dirty="0"/>
              <a:t> de </a:t>
            </a:r>
            <a:r>
              <a:rPr lang="fr-FR" sz="1400" i="1" dirty="0" err="1"/>
              <a:t>instalaciones</a:t>
            </a:r>
            <a:r>
              <a:rPr lang="fr-FR" sz="1400" i="1" dirty="0"/>
              <a:t> </a:t>
            </a:r>
            <a:r>
              <a:rPr lang="fr-FR" sz="1400" i="1" dirty="0" err="1"/>
              <a:t>eléctricas</a:t>
            </a:r>
            <a:r>
              <a:rPr lang="fr-FR" sz="1400" i="1" dirty="0"/>
              <a:t> en los </a:t>
            </a:r>
            <a:r>
              <a:rPr lang="fr-FR" sz="1400" i="1" dirty="0" err="1"/>
              <a:t>emplazamientos</a:t>
            </a:r>
            <a:r>
              <a:rPr lang="fr-FR" sz="1400" i="1" dirty="0"/>
              <a:t> </a:t>
            </a:r>
            <a:r>
              <a:rPr lang="fr-FR" sz="1400" i="1" dirty="0" err="1"/>
              <a:t>del</a:t>
            </a:r>
            <a:r>
              <a:rPr lang="fr-FR" sz="1400" i="1" dirty="0"/>
              <a:t> campus </a:t>
            </a:r>
            <a:r>
              <a:rPr lang="fr-FR" sz="1400" i="1" dirty="0" err="1"/>
              <a:t>diplomático</a:t>
            </a:r>
            <a:r>
              <a:rPr lang="fr-FR" sz="1400" i="1" dirty="0"/>
              <a:t> y </a:t>
            </a:r>
            <a:r>
              <a:rPr lang="fr-FR" sz="1400" i="1" dirty="0" err="1"/>
              <a:t>del</a:t>
            </a:r>
            <a:r>
              <a:rPr lang="fr-FR" sz="1400" i="1" dirty="0"/>
              <a:t> campus de la </a:t>
            </a:r>
            <a:r>
              <a:rPr lang="fr-FR" sz="1400" i="1" dirty="0" err="1"/>
              <a:t>misma</a:t>
            </a:r>
            <a:r>
              <a:rPr lang="fr-FR" sz="1400" i="1" dirty="0"/>
              <a:t> en Caracolas.</a:t>
            </a:r>
          </a:p>
          <a:p>
            <a:r>
              <a:rPr lang="fr-FR" sz="1400" i="1" dirty="0" smtClean="0"/>
              <a:t>	</a:t>
            </a:r>
            <a:r>
              <a:rPr lang="fr-FR" sz="1400" i="1" u="sng" dirty="0" err="1" smtClean="0"/>
              <a:t>Objetivos</a:t>
            </a:r>
            <a:r>
              <a:rPr lang="fr-FR" sz="1400" i="1" u="sng" dirty="0" smtClean="0"/>
              <a:t> </a:t>
            </a:r>
            <a:r>
              <a:rPr lang="fr-FR" sz="1400" i="1" u="sng" dirty="0"/>
              <a:t>:</a:t>
            </a:r>
          </a:p>
          <a:p>
            <a:r>
              <a:rPr lang="fr-FR" sz="1400" i="1" dirty="0"/>
              <a:t>	- </a:t>
            </a:r>
            <a:r>
              <a:rPr lang="fr-FR" sz="1400" i="1" dirty="0" err="1"/>
              <a:t>Estudio</a:t>
            </a:r>
            <a:r>
              <a:rPr lang="fr-FR" sz="1400" i="1" dirty="0"/>
              <a:t>, </a:t>
            </a:r>
            <a:r>
              <a:rPr lang="fr-FR" sz="1400" i="1" dirty="0" err="1"/>
              <a:t>costeo</a:t>
            </a:r>
            <a:r>
              <a:rPr lang="fr-FR" sz="1400" i="1" dirty="0"/>
              <a:t>, </a:t>
            </a:r>
            <a:r>
              <a:rPr lang="fr-FR" sz="1400" i="1" dirty="0" err="1"/>
              <a:t>planificación</a:t>
            </a:r>
            <a:r>
              <a:rPr lang="fr-FR" sz="1400" i="1" dirty="0"/>
              <a:t> de </a:t>
            </a:r>
            <a:r>
              <a:rPr lang="fr-FR" sz="1400" i="1" dirty="0" err="1"/>
              <a:t>aprovisionamiento</a:t>
            </a:r>
            <a:r>
              <a:rPr lang="fr-FR" sz="1400" i="1" dirty="0"/>
              <a:t>, </a:t>
            </a:r>
            <a:r>
              <a:rPr lang="fr-FR" sz="1400" i="1" dirty="0" err="1"/>
              <a:t>ejecución</a:t>
            </a:r>
            <a:r>
              <a:rPr lang="fr-FR" sz="1400" i="1" dirty="0"/>
              <a:t>.</a:t>
            </a:r>
          </a:p>
          <a:p>
            <a:r>
              <a:rPr lang="fr-FR" sz="1400" i="1" dirty="0"/>
              <a:t>	-</a:t>
            </a:r>
            <a:r>
              <a:rPr lang="fr-FR" sz="1400" i="1" dirty="0" err="1"/>
              <a:t>Elaboración</a:t>
            </a:r>
            <a:r>
              <a:rPr lang="fr-FR" sz="1400" i="1" dirty="0"/>
              <a:t> </a:t>
            </a:r>
            <a:r>
              <a:rPr lang="fr-FR" sz="1400" i="1" dirty="0" err="1"/>
              <a:t>del</a:t>
            </a:r>
            <a:r>
              <a:rPr lang="fr-FR" sz="1400" i="1" dirty="0"/>
              <a:t> </a:t>
            </a:r>
            <a:r>
              <a:rPr lang="fr-FR" sz="1400" i="1" dirty="0" err="1"/>
              <a:t>Archivo</a:t>
            </a:r>
            <a:r>
              <a:rPr lang="fr-FR" sz="1400" i="1" dirty="0"/>
              <a:t> </a:t>
            </a:r>
            <a:r>
              <a:rPr lang="fr-FR" sz="1400" i="1" dirty="0" err="1"/>
              <a:t>del</a:t>
            </a:r>
            <a:r>
              <a:rPr lang="fr-FR" sz="1400" i="1" dirty="0"/>
              <a:t> </a:t>
            </a:r>
            <a:r>
              <a:rPr lang="fr-FR" sz="1400" i="1" dirty="0" err="1"/>
              <a:t>Trabajo</a:t>
            </a:r>
            <a:r>
              <a:rPr lang="fr-FR" sz="1400" i="1" dirty="0"/>
              <a:t> </a:t>
            </a:r>
            <a:r>
              <a:rPr lang="fr-FR" sz="1400" i="1" dirty="0" err="1"/>
              <a:t>Ejecutado</a:t>
            </a:r>
            <a:r>
              <a:rPr lang="fr-FR" sz="1400" i="1" dirty="0"/>
              <a:t>.</a:t>
            </a:r>
          </a:p>
          <a:p>
            <a:pPr marL="285750" indent="-285750">
              <a:buFontTx/>
              <a:buChar char="-"/>
            </a:pPr>
            <a:r>
              <a:rPr lang="fr-FR" sz="1400" b="1" i="1" dirty="0"/>
              <a:t>BOUYGUES BATIMENT GUINEE EQUATORIALE</a:t>
            </a:r>
          </a:p>
          <a:p>
            <a:r>
              <a:rPr lang="fr-FR" sz="1400" b="1" i="1" dirty="0"/>
              <a:t>        </a:t>
            </a:r>
            <a:r>
              <a:rPr lang="fr-FR" sz="1400" i="1" dirty="0"/>
              <a:t>* Nuestra </a:t>
            </a:r>
            <a:r>
              <a:rPr lang="fr-FR" sz="1400" i="1" dirty="0" err="1"/>
              <a:t>puesta</a:t>
            </a:r>
            <a:r>
              <a:rPr lang="fr-FR" sz="1400" i="1" dirty="0"/>
              <a:t> de </a:t>
            </a:r>
            <a:r>
              <a:rPr lang="fr-FR" sz="1400" i="1" dirty="0" err="1"/>
              <a:t>servicio</a:t>
            </a:r>
            <a:r>
              <a:rPr lang="fr-FR" sz="1400" i="1" dirty="0"/>
              <a:t> </a:t>
            </a:r>
            <a:r>
              <a:rPr lang="fr-FR" sz="1400" i="1" dirty="0" err="1"/>
              <a:t>del</a:t>
            </a:r>
            <a:r>
              <a:rPr lang="fr-FR" sz="1400" i="1" dirty="0"/>
              <a:t> SAI (</a:t>
            </a:r>
            <a:r>
              <a:rPr lang="fr-FR" sz="1400" i="1" dirty="0" err="1"/>
              <a:t>Sistema</a:t>
            </a:r>
            <a:r>
              <a:rPr lang="fr-FR" sz="1400" i="1" dirty="0"/>
              <a:t> de </a:t>
            </a:r>
            <a:r>
              <a:rPr lang="fr-FR" sz="1400" i="1" dirty="0" err="1"/>
              <a:t>Alimentación</a:t>
            </a:r>
            <a:r>
              <a:rPr lang="fr-FR" sz="1400" i="1" dirty="0"/>
              <a:t> </a:t>
            </a:r>
            <a:r>
              <a:rPr lang="fr-FR" sz="1400" i="1" dirty="0" err="1"/>
              <a:t>Interrumpida</a:t>
            </a:r>
            <a:r>
              <a:rPr lang="fr-FR" sz="1400" i="1" dirty="0"/>
              <a:t>) de la </a:t>
            </a:r>
            <a:r>
              <a:rPr lang="fr-FR" sz="1400" i="1" dirty="0" err="1"/>
              <a:t>Sede</a:t>
            </a:r>
            <a:r>
              <a:rPr lang="fr-FR" sz="1400" i="1" dirty="0"/>
              <a:t> de Malabo.</a:t>
            </a:r>
          </a:p>
          <a:p>
            <a:r>
              <a:rPr lang="fr-FR" sz="1400" b="1" i="1" dirty="0"/>
              <a:t>        </a:t>
            </a:r>
            <a:r>
              <a:rPr lang="fr-FR" sz="1400" i="1" dirty="0"/>
              <a:t>* </a:t>
            </a:r>
            <a:r>
              <a:rPr lang="fr-FR" sz="1400" i="1" dirty="0" err="1"/>
              <a:t>Mantenimiento</a:t>
            </a:r>
            <a:r>
              <a:rPr lang="fr-FR" sz="1400" i="1" dirty="0"/>
              <a:t> SAI (</a:t>
            </a:r>
            <a:r>
              <a:rPr lang="fr-FR" sz="1400" i="1" dirty="0" err="1"/>
              <a:t>Sistema</a:t>
            </a:r>
            <a:r>
              <a:rPr lang="fr-FR" sz="1400" i="1" dirty="0"/>
              <a:t> de </a:t>
            </a:r>
            <a:r>
              <a:rPr lang="fr-FR" sz="1400" i="1" dirty="0" err="1"/>
              <a:t>Alimentacion</a:t>
            </a:r>
            <a:r>
              <a:rPr lang="fr-FR" sz="1400" i="1" dirty="0"/>
              <a:t> </a:t>
            </a:r>
            <a:r>
              <a:rPr lang="fr-FR" sz="1400" i="1" dirty="0" err="1"/>
              <a:t>Ininterrumpida</a:t>
            </a:r>
            <a:r>
              <a:rPr lang="fr-FR" sz="1400" i="1" dirty="0"/>
              <a:t>) en la </a:t>
            </a:r>
            <a:r>
              <a:rPr lang="fr-FR" sz="1400" i="1" dirty="0" err="1"/>
              <a:t>Sede</a:t>
            </a:r>
            <a:r>
              <a:rPr lang="fr-FR" sz="1400" i="1" dirty="0"/>
              <a:t> de Malabo.</a:t>
            </a:r>
          </a:p>
          <a:p>
            <a:r>
              <a:rPr lang="fr-FR" sz="1400" i="1" dirty="0"/>
              <a:t>         * </a:t>
            </a:r>
            <a:r>
              <a:rPr lang="fr-FR" sz="1400" i="1" dirty="0" err="1"/>
              <a:t>Renovación</a:t>
            </a:r>
            <a:r>
              <a:rPr lang="fr-FR" sz="1400" i="1" dirty="0"/>
              <a:t> </a:t>
            </a:r>
            <a:r>
              <a:rPr lang="fr-FR" sz="1400" i="1" dirty="0" err="1"/>
              <a:t>del</a:t>
            </a:r>
            <a:r>
              <a:rPr lang="fr-FR" sz="1400" i="1" dirty="0"/>
              <a:t> </a:t>
            </a:r>
            <a:r>
              <a:rPr lang="fr-FR" sz="1400" i="1" dirty="0" err="1"/>
              <a:t>pararrayos</a:t>
            </a:r>
            <a:r>
              <a:rPr lang="fr-FR" sz="1400" i="1" dirty="0"/>
              <a:t>  en el </a:t>
            </a:r>
            <a:r>
              <a:rPr lang="fr-FR" sz="1400" i="1" dirty="0" err="1"/>
              <a:t>edificio</a:t>
            </a:r>
            <a:r>
              <a:rPr lang="fr-FR" sz="1400" i="1" dirty="0"/>
              <a:t> de la </a:t>
            </a:r>
            <a:r>
              <a:rPr lang="fr-FR" sz="1400" i="1" dirty="0" err="1"/>
              <a:t>Sede</a:t>
            </a:r>
            <a:r>
              <a:rPr lang="fr-FR" sz="1400" i="1" dirty="0" smtClean="0"/>
              <a:t>.</a:t>
            </a:r>
            <a:endParaRPr lang="fr-FR" sz="1400" i="1" dirty="0"/>
          </a:p>
          <a:p>
            <a:r>
              <a:rPr lang="fr-FR" sz="1400" i="1" dirty="0"/>
              <a:t>         *</a:t>
            </a:r>
            <a:r>
              <a:rPr lang="fr-FR" sz="1400" i="1" dirty="0" err="1"/>
              <a:t>Proyecto</a:t>
            </a:r>
            <a:r>
              <a:rPr lang="fr-FR" sz="1400" i="1" dirty="0"/>
              <a:t> </a:t>
            </a:r>
            <a:r>
              <a:rPr lang="fr-FR" sz="1400" i="1" dirty="0" err="1"/>
              <a:t>del</a:t>
            </a:r>
            <a:r>
              <a:rPr lang="fr-FR" sz="1400" i="1" dirty="0"/>
              <a:t> </a:t>
            </a:r>
            <a:r>
              <a:rPr lang="fr-FR" sz="1400" i="1" dirty="0" err="1"/>
              <a:t>suministo</a:t>
            </a:r>
            <a:r>
              <a:rPr lang="fr-FR" sz="1400" i="1" dirty="0"/>
              <a:t> e </a:t>
            </a:r>
            <a:r>
              <a:rPr lang="fr-FR" sz="1400" i="1" dirty="0" err="1"/>
              <a:t>instalación</a:t>
            </a:r>
            <a:r>
              <a:rPr lang="fr-FR" sz="1400" i="1" dirty="0"/>
              <a:t> de </a:t>
            </a:r>
            <a:r>
              <a:rPr lang="fr-FR" sz="1400" i="1" dirty="0" err="1"/>
              <a:t>todo</a:t>
            </a:r>
            <a:r>
              <a:rPr lang="fr-FR" sz="1400" i="1" dirty="0"/>
              <a:t> el lote de </a:t>
            </a:r>
            <a:r>
              <a:rPr lang="fr-FR" sz="1400" i="1" dirty="0" err="1"/>
              <a:t>alta</a:t>
            </a:r>
            <a:r>
              <a:rPr lang="fr-FR" sz="1400" i="1" dirty="0"/>
              <a:t> tensión en el HOSPITAL PSQUIATRICO DE MALABO</a:t>
            </a:r>
            <a:r>
              <a:rPr lang="fr-FR" sz="1400" i="1" dirty="0" smtClean="0"/>
              <a:t>.</a:t>
            </a:r>
          </a:p>
          <a:p>
            <a:r>
              <a:rPr lang="fr-FR" sz="1400" i="1" dirty="0"/>
              <a:t> </a:t>
            </a:r>
            <a:r>
              <a:rPr lang="fr-FR" sz="1400" i="1" dirty="0" smtClean="0"/>
              <a:t>        * </a:t>
            </a:r>
            <a:r>
              <a:rPr lang="fr-FR" sz="1400" i="1" dirty="0" err="1" smtClean="0"/>
              <a:t>Contrato</a:t>
            </a:r>
            <a:r>
              <a:rPr lang="fr-FR" sz="1400" i="1" dirty="0" smtClean="0"/>
              <a:t> de </a:t>
            </a:r>
            <a:r>
              <a:rPr lang="fr-FR" sz="1400" i="1" dirty="0" err="1"/>
              <a:t>M</a:t>
            </a:r>
            <a:r>
              <a:rPr lang="fr-FR" sz="1400" i="1" dirty="0" err="1" smtClean="0"/>
              <a:t>antenimiento</a:t>
            </a:r>
            <a:r>
              <a:rPr lang="fr-FR" sz="1400" i="1" dirty="0" smtClean="0"/>
              <a:t> de la </a:t>
            </a:r>
            <a:r>
              <a:rPr lang="fr-FR" sz="1400" i="1" dirty="0" err="1" smtClean="0"/>
              <a:t>Seguridad</a:t>
            </a:r>
            <a:r>
              <a:rPr lang="fr-FR" sz="1400" i="1" dirty="0" smtClean="0"/>
              <a:t> </a:t>
            </a:r>
            <a:r>
              <a:rPr lang="fr-FR" sz="1400" i="1" dirty="0" err="1" smtClean="0"/>
              <a:t>Electrónica</a:t>
            </a:r>
            <a:r>
              <a:rPr lang="fr-FR" sz="1400" i="1" dirty="0" smtClean="0"/>
              <a:t> de la </a:t>
            </a:r>
            <a:r>
              <a:rPr lang="fr-FR" sz="1400" i="1" dirty="0" err="1" smtClean="0"/>
              <a:t>empresa</a:t>
            </a:r>
            <a:r>
              <a:rPr lang="fr-FR" sz="1400" i="1" dirty="0" smtClean="0"/>
              <a:t>.</a:t>
            </a:r>
            <a:endParaRPr lang="fr-FR" sz="1400" i="1" dirty="0" smtClean="0"/>
          </a:p>
          <a:p>
            <a:endParaRPr lang="fr-FR" sz="1400" i="1" dirty="0"/>
          </a:p>
          <a:p>
            <a:r>
              <a:rPr lang="fr-FR" sz="1400" i="1" dirty="0" smtClean="0"/>
              <a:t>	</a:t>
            </a:r>
            <a:r>
              <a:rPr lang="fr-FR" sz="1400" i="1" dirty="0" err="1" smtClean="0"/>
              <a:t>Objetivos</a:t>
            </a:r>
            <a:r>
              <a:rPr lang="fr-FR" sz="1400" i="1" u="sng" dirty="0" smtClean="0"/>
              <a:t> :</a:t>
            </a:r>
            <a:endParaRPr lang="fr-FR" sz="1400" i="1" u="sng" dirty="0"/>
          </a:p>
          <a:p>
            <a:r>
              <a:rPr lang="fr-FR" sz="1400" i="1" dirty="0"/>
              <a:t>	- </a:t>
            </a:r>
            <a:r>
              <a:rPr lang="fr-FR" sz="1400" i="1" dirty="0" err="1"/>
              <a:t>Estudio</a:t>
            </a:r>
            <a:r>
              <a:rPr lang="fr-FR" sz="1400" i="1" dirty="0"/>
              <a:t>, </a:t>
            </a:r>
            <a:r>
              <a:rPr lang="fr-FR" sz="1400" i="1" dirty="0" err="1"/>
              <a:t>costeo</a:t>
            </a:r>
            <a:r>
              <a:rPr lang="fr-FR" sz="1400" i="1" dirty="0"/>
              <a:t>, </a:t>
            </a:r>
            <a:r>
              <a:rPr lang="fr-FR" sz="1400" i="1" dirty="0" err="1"/>
              <a:t>planificación</a:t>
            </a:r>
            <a:r>
              <a:rPr lang="fr-FR" sz="1400" i="1" dirty="0"/>
              <a:t> de </a:t>
            </a:r>
            <a:r>
              <a:rPr lang="fr-FR" sz="1400" i="1" dirty="0" err="1"/>
              <a:t>aprovisionamiento</a:t>
            </a:r>
            <a:r>
              <a:rPr lang="fr-FR" sz="1400" i="1" dirty="0"/>
              <a:t>, </a:t>
            </a:r>
            <a:r>
              <a:rPr lang="fr-FR" sz="1400" i="1" dirty="0" err="1"/>
              <a:t>ejecución</a:t>
            </a:r>
            <a:r>
              <a:rPr lang="fr-FR" sz="1400" i="1" dirty="0"/>
              <a:t>.</a:t>
            </a:r>
          </a:p>
          <a:p>
            <a:r>
              <a:rPr lang="fr-FR" sz="1400" i="1" dirty="0"/>
              <a:t>	-</a:t>
            </a:r>
            <a:r>
              <a:rPr lang="fr-FR" sz="1400" i="1" dirty="0" err="1"/>
              <a:t>Elaboración</a:t>
            </a:r>
            <a:r>
              <a:rPr lang="fr-FR" sz="1400" i="1" dirty="0"/>
              <a:t> </a:t>
            </a:r>
            <a:r>
              <a:rPr lang="fr-FR" sz="1400" i="1" dirty="0" err="1"/>
              <a:t>del</a:t>
            </a:r>
            <a:r>
              <a:rPr lang="fr-FR" sz="1400" i="1" dirty="0"/>
              <a:t> </a:t>
            </a:r>
            <a:r>
              <a:rPr lang="fr-FR" sz="1400" i="1" dirty="0" err="1"/>
              <a:t>Archivo</a:t>
            </a:r>
            <a:r>
              <a:rPr lang="fr-FR" sz="1400" i="1" dirty="0"/>
              <a:t> </a:t>
            </a:r>
            <a:r>
              <a:rPr lang="fr-FR" sz="1400" i="1" dirty="0" err="1"/>
              <a:t>del</a:t>
            </a:r>
            <a:r>
              <a:rPr lang="fr-FR" sz="1400" i="1" dirty="0"/>
              <a:t> </a:t>
            </a:r>
            <a:r>
              <a:rPr lang="fr-FR" sz="1400" i="1" dirty="0" err="1"/>
              <a:t>Trabajo</a:t>
            </a:r>
            <a:r>
              <a:rPr lang="fr-FR" sz="1400" i="1" dirty="0"/>
              <a:t> </a:t>
            </a:r>
            <a:r>
              <a:rPr lang="fr-FR" sz="1400" i="1" dirty="0" err="1"/>
              <a:t>Ejecutado</a:t>
            </a:r>
            <a:r>
              <a:rPr lang="fr-FR" sz="1400" i="1" dirty="0"/>
              <a:t>.</a:t>
            </a:r>
          </a:p>
          <a:p>
            <a:r>
              <a:rPr lang="fr-FR" sz="1400" i="1" dirty="0"/>
              <a:t>	</a:t>
            </a:r>
          </a:p>
          <a:p>
            <a:endParaRPr lang="fr-FR" sz="1400" i="1" dirty="0"/>
          </a:p>
        </p:txBody>
      </p:sp>
    </p:spTree>
    <p:extLst>
      <p:ext uri="{BB962C8B-B14F-4D97-AF65-F5344CB8AC3E}">
        <p14:creationId xmlns:p14="http://schemas.microsoft.com/office/powerpoint/2010/main" val="6047900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6">
                <a:lumMod val="5000"/>
                <a:lumOff val="95000"/>
              </a:schemeClr>
            </a:gs>
            <a:gs pos="74000">
              <a:schemeClr val="accent6">
                <a:lumMod val="45000"/>
                <a:lumOff val="55000"/>
              </a:schemeClr>
            </a:gs>
            <a:gs pos="83000">
              <a:schemeClr val="accent6">
                <a:lumMod val="45000"/>
                <a:lumOff val="55000"/>
              </a:schemeClr>
            </a:gs>
            <a:gs pos="100000">
              <a:schemeClr val="accent6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39322"/>
            <a:ext cx="8229600" cy="951706"/>
          </a:xfrm>
          <a:effectLst>
            <a:outerShdw blurRad="50800" dist="50800" dir="5400000" algn="ctr" rotWithShape="0">
              <a:schemeClr val="accent6"/>
            </a:outerShdw>
          </a:effectLst>
        </p:spPr>
        <p:txBody>
          <a:bodyPr>
            <a:normAutofit fontScale="90000"/>
          </a:bodyPr>
          <a:lstStyle/>
          <a:p>
            <a:pPr algn="ctr"/>
            <a:r>
              <a:rPr lang="fr-FR" sz="3100" b="1" dirty="0"/>
              <a:t>ANÁLISIS DE SEGURIDAD</a:t>
            </a:r>
            <a:br>
              <a:rPr lang="fr-FR" sz="3100" b="1" dirty="0"/>
            </a:br>
            <a:r>
              <a:rPr lang="fr-FR" sz="3100" b="1" dirty="0"/>
              <a:t> ELECTRÓNICA-ESTUDIOS-IMPLEMENTACIÓN</a:t>
            </a:r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2"/>
          </p:nvPr>
        </p:nvSpPr>
        <p:spPr>
          <a:xfrm>
            <a:off x="1371600" y="6557653"/>
            <a:ext cx="4260056" cy="300831"/>
          </a:xfrm>
        </p:spPr>
        <p:txBody>
          <a:bodyPr/>
          <a:lstStyle/>
          <a:p>
            <a:r>
              <a:rPr lang="es-ES" b="1" i="1" dirty="0">
                <a:latin typeface="David" panose="020E0502060401010101" pitchFamily="34" charset="-79"/>
                <a:cs typeface="David" panose="020E0502060401010101" pitchFamily="34" charset="-79"/>
              </a:rPr>
              <a:t>Hacemos que su negocio sea mejor</a:t>
            </a:r>
          </a:p>
        </p:txBody>
      </p:sp>
      <p:pic>
        <p:nvPicPr>
          <p:cNvPr id="4" name="Espace réservé du contenu 3">
            <a:extLst>
              <a:ext uri="{FF2B5EF4-FFF2-40B4-BE49-F238E27FC236}">
                <a16:creationId xmlns="" xmlns:a16="http://schemas.microsoft.com/office/drawing/2014/main" id="{FA809EB6-C361-4D63-B124-B1DC1C042ED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="" xmlns:a1611="http://schemas.microsoft.com/office/drawing/2016/11/main" r:id="rId4"/>
              </a:ext>
            </a:extLst>
          </a:blip>
          <a:stretch>
            <a:fillRect/>
          </a:stretch>
        </p:blipFill>
        <p:spPr>
          <a:xfrm>
            <a:off x="68780" y="1746909"/>
            <a:ext cx="3065376" cy="1891314"/>
          </a:xfrm>
        </p:spPr>
      </p:pic>
      <p:pic>
        <p:nvPicPr>
          <p:cNvPr id="6" name="Image 5">
            <a:extLst>
              <a:ext uri="{FF2B5EF4-FFF2-40B4-BE49-F238E27FC236}">
                <a16:creationId xmlns="" xmlns:a16="http://schemas.microsoft.com/office/drawing/2014/main" id="{479DEE71-84CE-40D3-B7ED-B6B5529A75D7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5057" y="152400"/>
            <a:ext cx="1219200" cy="736396"/>
          </a:xfrm>
          <a:prstGeom prst="rect">
            <a:avLst/>
          </a:prstGeom>
        </p:spPr>
      </p:pic>
      <p:sp>
        <p:nvSpPr>
          <p:cNvPr id="9" name="Footer Placeholder 13">
            <a:extLst>
              <a:ext uri="{FF2B5EF4-FFF2-40B4-BE49-F238E27FC236}">
                <a16:creationId xmlns="" xmlns:a16="http://schemas.microsoft.com/office/drawing/2014/main" id="{1A0F6DBC-B836-4064-A783-916371882393}"/>
              </a:ext>
            </a:extLst>
          </p:cNvPr>
          <p:cNvSpPr txBox="1">
            <a:spLocks/>
          </p:cNvSpPr>
          <p:nvPr/>
        </p:nvSpPr>
        <p:spPr>
          <a:xfrm>
            <a:off x="3810000" y="1327905"/>
            <a:ext cx="1524000" cy="187722"/>
          </a:xfrm>
          <a:prstGeom prst="rect">
            <a:avLst/>
          </a:prstGeom>
        </p:spPr>
        <p:txBody>
          <a:bodyPr vert="horz" anchor="b"/>
          <a:lstStyle>
            <a:defPPr>
              <a:defRPr lang="en-US"/>
            </a:defPPr>
            <a:lvl1pPr marL="0" algn="r" defTabSz="914400" rtl="0" eaLnBrk="1" latinLnBrk="0" hangingPunct="1">
              <a:defRPr kumimoji="0" lang="fr-FR"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b="1" i="1" dirty="0"/>
              <a:t>VIDEO </a:t>
            </a:r>
            <a:r>
              <a:rPr lang="en-US" b="1" i="1" dirty="0" smtClean="0"/>
              <a:t>VIGILANCIA</a:t>
            </a:r>
            <a:endParaRPr lang="en-US" b="1" i="1" dirty="0"/>
          </a:p>
        </p:txBody>
      </p:sp>
      <p:pic>
        <p:nvPicPr>
          <p:cNvPr id="10" name="Image 9">
            <a:extLst>
              <a:ext uri="{FF2B5EF4-FFF2-40B4-BE49-F238E27FC236}">
                <a16:creationId xmlns="" xmlns:a16="http://schemas.microsoft.com/office/drawing/2014/main" id="{F2356F84-C2F1-4EE9-A29F-EB61368015D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="" xmlns:a1611="http://schemas.microsoft.com/office/drawing/2016/11/main" r:id="rId7"/>
              </a:ext>
            </a:extLst>
          </a:blip>
          <a:stretch>
            <a:fillRect/>
          </a:stretch>
        </p:blipFill>
        <p:spPr>
          <a:xfrm>
            <a:off x="68780" y="3638223"/>
            <a:ext cx="3065376" cy="2733675"/>
          </a:xfrm>
          <a:prstGeom prst="rect">
            <a:avLst/>
          </a:prstGeom>
        </p:spPr>
      </p:pic>
      <p:sp>
        <p:nvSpPr>
          <p:cNvPr id="13" name="Footer Placeholder 13">
            <a:extLst>
              <a:ext uri="{FF2B5EF4-FFF2-40B4-BE49-F238E27FC236}">
                <a16:creationId xmlns="" xmlns:a16="http://schemas.microsoft.com/office/drawing/2014/main" id="{55B1969F-C273-41F3-A61E-6267A71D0CEB}"/>
              </a:ext>
            </a:extLst>
          </p:cNvPr>
          <p:cNvSpPr txBox="1">
            <a:spLocks/>
          </p:cNvSpPr>
          <p:nvPr/>
        </p:nvSpPr>
        <p:spPr>
          <a:xfrm>
            <a:off x="6248400" y="1323744"/>
            <a:ext cx="2166965" cy="187722"/>
          </a:xfrm>
          <a:prstGeom prst="rect">
            <a:avLst/>
          </a:prstGeom>
        </p:spPr>
        <p:txBody>
          <a:bodyPr vert="horz" anchor="b"/>
          <a:lstStyle>
            <a:defPPr>
              <a:defRPr lang="en-US"/>
            </a:defPPr>
            <a:lvl1pPr marL="0" algn="r" defTabSz="914400" rtl="0" eaLnBrk="1" latinLnBrk="0" hangingPunct="1">
              <a:defRPr kumimoji="0" lang="fr-FR"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ES" b="1" dirty="0"/>
              <a:t>SEGURIDAD CONTRA INCENDIOS</a:t>
            </a:r>
            <a:endParaRPr lang="en-US" b="1" i="1" dirty="0"/>
          </a:p>
        </p:txBody>
      </p:sp>
      <p:sp>
        <p:nvSpPr>
          <p:cNvPr id="15" name="Footer Placeholder 13">
            <a:extLst>
              <a:ext uri="{FF2B5EF4-FFF2-40B4-BE49-F238E27FC236}">
                <a16:creationId xmlns="" xmlns:a16="http://schemas.microsoft.com/office/drawing/2014/main" id="{C7B12A43-2B5B-48E4-B286-1BE9930FBC17}"/>
              </a:ext>
            </a:extLst>
          </p:cNvPr>
          <p:cNvSpPr txBox="1">
            <a:spLocks/>
          </p:cNvSpPr>
          <p:nvPr/>
        </p:nvSpPr>
        <p:spPr>
          <a:xfrm>
            <a:off x="304800" y="1323744"/>
            <a:ext cx="1905000" cy="187722"/>
          </a:xfrm>
          <a:prstGeom prst="rect">
            <a:avLst/>
          </a:prstGeom>
        </p:spPr>
        <p:txBody>
          <a:bodyPr vert="horz" anchor="b"/>
          <a:lstStyle>
            <a:defPPr>
              <a:defRPr lang="en-US"/>
            </a:defPPr>
            <a:lvl1pPr marL="0" algn="r" defTabSz="914400" rtl="0" eaLnBrk="1" latinLnBrk="0" hangingPunct="1">
              <a:defRPr kumimoji="0" lang="fr-FR"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b="1" i="1" dirty="0"/>
              <a:t>CONTROL DE ACCESO</a:t>
            </a:r>
          </a:p>
        </p:txBody>
      </p:sp>
      <p:pic>
        <p:nvPicPr>
          <p:cNvPr id="22" name="Image 21">
            <a:extLst>
              <a:ext uri="{FF2B5EF4-FFF2-40B4-BE49-F238E27FC236}">
                <a16:creationId xmlns="" xmlns:a16="http://schemas.microsoft.com/office/drawing/2014/main" id="{F58A2B08-680E-4C69-BBEA-72375B3FAE75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="" xmlns:a1611="http://schemas.microsoft.com/office/drawing/2016/11/main" r:id="rId9"/>
              </a:ext>
            </a:extLst>
          </a:blip>
          <a:stretch>
            <a:fillRect/>
          </a:stretch>
        </p:blipFill>
        <p:spPr>
          <a:xfrm>
            <a:off x="6066242" y="1813698"/>
            <a:ext cx="3037506" cy="2510007"/>
          </a:xfrm>
          <a:prstGeom prst="rect">
            <a:avLst/>
          </a:prstGeom>
        </p:spPr>
      </p:pic>
      <p:pic>
        <p:nvPicPr>
          <p:cNvPr id="25" name="Image 24">
            <a:extLst>
              <a:ext uri="{FF2B5EF4-FFF2-40B4-BE49-F238E27FC236}">
                <a16:creationId xmlns="" xmlns:a16="http://schemas.microsoft.com/office/drawing/2014/main" id="{5EDC46EC-6860-458C-B840-91B4F7BCF94D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="" xmlns:a1611="http://schemas.microsoft.com/office/drawing/2016/11/main" r:id="rId11"/>
              </a:ext>
            </a:extLst>
          </a:blip>
          <a:stretch>
            <a:fillRect/>
          </a:stretch>
        </p:blipFill>
        <p:spPr>
          <a:xfrm>
            <a:off x="6068119" y="4323705"/>
            <a:ext cx="3058989" cy="2128404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="" xmlns:a16="http://schemas.microsoft.com/office/drawing/2014/main" id="{325DEEED-7155-4FDF-AB92-7EE261449F69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2750950" y="3322149"/>
            <a:ext cx="3674372" cy="2779223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="" xmlns:a16="http://schemas.microsoft.com/office/drawing/2014/main" id="{3A90A356-BFA7-4FE6-BD1C-5ADD14904BE3}"/>
              </a:ext>
            </a:extLst>
          </p:cNvPr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49001" y="1511466"/>
            <a:ext cx="1678273" cy="13631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20881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6">
                <a:lumMod val="5000"/>
                <a:lumOff val="95000"/>
              </a:schemeClr>
            </a:gs>
            <a:gs pos="74000">
              <a:schemeClr val="accent6">
                <a:lumMod val="45000"/>
                <a:lumOff val="55000"/>
              </a:schemeClr>
            </a:gs>
            <a:gs pos="83000">
              <a:schemeClr val="accent6">
                <a:lumMod val="45000"/>
                <a:lumOff val="55000"/>
              </a:schemeClr>
            </a:gs>
            <a:gs pos="100000">
              <a:schemeClr val="accent6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effectLst>
            <a:outerShdw blurRad="50800" dist="50800" dir="5400000" algn="ctr" rotWithShape="0">
              <a:schemeClr val="accent6"/>
            </a:outerShdw>
          </a:effectLst>
        </p:spPr>
        <p:txBody>
          <a:bodyPr>
            <a:normAutofit/>
          </a:bodyPr>
          <a:lstStyle/>
          <a:p>
            <a:pPr algn="ctr"/>
            <a:r>
              <a:rPr lang="es-ES" sz="3100" b="1" dirty="0"/>
              <a:t>Algunos logros en seguridad electrónica</a:t>
            </a:r>
            <a:endParaRPr lang="fr-FR" sz="3100" b="1" dirty="0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2"/>
          </p:nvPr>
        </p:nvSpPr>
        <p:spPr>
          <a:xfrm>
            <a:off x="1295400" y="6440090"/>
            <a:ext cx="4260056" cy="300831"/>
          </a:xfrm>
        </p:spPr>
        <p:txBody>
          <a:bodyPr/>
          <a:lstStyle/>
          <a:p>
            <a:r>
              <a:rPr lang="es-ES" b="1" i="1" dirty="0">
                <a:latin typeface="David" panose="020E0502060401010101" pitchFamily="34" charset="-79"/>
                <a:cs typeface="David" panose="020E0502060401010101" pitchFamily="34" charset="-79"/>
              </a:rPr>
              <a:t>Hacemos que su negocio sea mejor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="" xmlns:a16="http://schemas.microsoft.com/office/drawing/2014/main" id="{21EB5E08-A322-45CE-84CF-8B14B675424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5057" y="152400"/>
            <a:ext cx="1219200" cy="736396"/>
          </a:xfrm>
          <a:prstGeom prst="rect">
            <a:avLst/>
          </a:prstGeom>
        </p:spPr>
      </p:pic>
      <p:sp>
        <p:nvSpPr>
          <p:cNvPr id="7" name="ZoneTexte 6">
            <a:extLst>
              <a:ext uri="{FF2B5EF4-FFF2-40B4-BE49-F238E27FC236}">
                <a16:creationId xmlns="" xmlns:a16="http://schemas.microsoft.com/office/drawing/2014/main" id="{91CD81CA-DC89-4840-B44A-D0AB406E43E2}"/>
              </a:ext>
            </a:extLst>
          </p:cNvPr>
          <p:cNvSpPr txBox="1"/>
          <p:nvPr/>
        </p:nvSpPr>
        <p:spPr>
          <a:xfrm>
            <a:off x="190500" y="2126872"/>
            <a:ext cx="8763000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i="1" dirty="0"/>
              <a:t>- </a:t>
            </a:r>
            <a:r>
              <a:rPr lang="fr-FR" sz="1400" b="1" i="1" dirty="0"/>
              <a:t>EMBAJADA DE  FRANCIA</a:t>
            </a:r>
          </a:p>
          <a:p>
            <a:r>
              <a:rPr lang="fr-FR" sz="1400" i="1" dirty="0"/>
              <a:t>* </a:t>
            </a:r>
            <a:r>
              <a:rPr lang="fr-FR" sz="1400" i="1" dirty="0" err="1"/>
              <a:t>Proyecto</a:t>
            </a:r>
            <a:r>
              <a:rPr lang="fr-FR" sz="1400" i="1" dirty="0"/>
              <a:t> de </a:t>
            </a:r>
            <a:r>
              <a:rPr lang="fr-FR" sz="1400" i="1" dirty="0" err="1"/>
              <a:t>instalación</a:t>
            </a:r>
            <a:r>
              <a:rPr lang="fr-FR" sz="1400" i="1" dirty="0"/>
              <a:t> de </a:t>
            </a:r>
            <a:r>
              <a:rPr lang="fr-FR" sz="1400" i="1" dirty="0" err="1"/>
              <a:t>seguridad</a:t>
            </a:r>
            <a:r>
              <a:rPr lang="fr-FR" sz="1400" i="1" dirty="0"/>
              <a:t> contra </a:t>
            </a:r>
            <a:r>
              <a:rPr lang="fr-FR" sz="1400" i="1" dirty="0" err="1"/>
              <a:t>incendios</a:t>
            </a:r>
            <a:r>
              <a:rPr lang="fr-FR" sz="1400" i="1" dirty="0"/>
              <a:t> en el campus </a:t>
            </a:r>
            <a:r>
              <a:rPr lang="fr-FR" sz="1400" i="1" dirty="0" err="1"/>
              <a:t>diplomático</a:t>
            </a:r>
            <a:r>
              <a:rPr lang="fr-FR" sz="1400" i="1" dirty="0"/>
              <a:t> (</a:t>
            </a:r>
            <a:r>
              <a:rPr lang="fr-FR" sz="1400" i="1" dirty="0" err="1"/>
              <a:t>dentro</a:t>
            </a:r>
            <a:r>
              <a:rPr lang="fr-FR" sz="1400" i="1" dirty="0"/>
              <a:t> de la </a:t>
            </a:r>
            <a:r>
              <a:rPr lang="fr-FR" sz="1400" i="1" dirty="0" err="1"/>
              <a:t>embajada</a:t>
            </a:r>
            <a:r>
              <a:rPr lang="fr-FR" sz="1400" i="1" dirty="0"/>
              <a:t>) y en el campus de la </a:t>
            </a:r>
            <a:r>
              <a:rPr lang="fr-FR" sz="1400" i="1" dirty="0" err="1"/>
              <a:t>misma</a:t>
            </a:r>
            <a:r>
              <a:rPr lang="fr-FR" sz="1400" i="1" dirty="0"/>
              <a:t> en la </a:t>
            </a:r>
            <a:r>
              <a:rPr lang="fr-FR" sz="1400" i="1" dirty="0" err="1"/>
              <a:t>urbanización</a:t>
            </a:r>
            <a:r>
              <a:rPr lang="fr-FR" sz="1400" i="1" dirty="0"/>
              <a:t> de Caracolas (2018-2019)</a:t>
            </a:r>
          </a:p>
          <a:p>
            <a:r>
              <a:rPr lang="fr-FR" sz="1400" i="1" dirty="0"/>
              <a:t> 	</a:t>
            </a:r>
            <a:r>
              <a:rPr lang="fr-FR" sz="1400" i="1" u="sng" dirty="0" err="1" smtClean="0"/>
              <a:t>Objetivos</a:t>
            </a:r>
            <a:r>
              <a:rPr lang="fr-FR" sz="1400" i="1" u="sng" dirty="0" smtClean="0"/>
              <a:t> </a:t>
            </a:r>
            <a:r>
              <a:rPr lang="fr-FR" sz="1400" i="1" u="sng" dirty="0"/>
              <a:t>:</a:t>
            </a:r>
          </a:p>
          <a:p>
            <a:r>
              <a:rPr lang="fr-FR" sz="1400" i="1" dirty="0"/>
              <a:t>	- </a:t>
            </a:r>
            <a:r>
              <a:rPr lang="fr-FR" sz="1400" i="1" dirty="0" err="1"/>
              <a:t>Estudio</a:t>
            </a:r>
            <a:r>
              <a:rPr lang="fr-FR" sz="1400" i="1" dirty="0"/>
              <a:t>, </a:t>
            </a:r>
            <a:r>
              <a:rPr lang="fr-FR" sz="1400" i="1" dirty="0" err="1"/>
              <a:t>costeo</a:t>
            </a:r>
            <a:r>
              <a:rPr lang="fr-FR" sz="1400" i="1" dirty="0"/>
              <a:t>, </a:t>
            </a:r>
            <a:r>
              <a:rPr lang="fr-FR" sz="1400" i="1" dirty="0" err="1"/>
              <a:t>planificación</a:t>
            </a:r>
            <a:r>
              <a:rPr lang="fr-FR" sz="1400" i="1" dirty="0"/>
              <a:t>, </a:t>
            </a:r>
            <a:r>
              <a:rPr lang="fr-FR" sz="1400" i="1" dirty="0" err="1"/>
              <a:t>aprovisionamiento</a:t>
            </a:r>
            <a:r>
              <a:rPr lang="fr-FR" sz="1400" i="1" dirty="0"/>
              <a:t>, </a:t>
            </a:r>
            <a:r>
              <a:rPr lang="fr-FR" sz="1400" i="1" dirty="0" err="1"/>
              <a:t>ejecución</a:t>
            </a:r>
            <a:r>
              <a:rPr lang="fr-FR" sz="1400" i="1" dirty="0"/>
              <a:t>.</a:t>
            </a:r>
          </a:p>
          <a:p>
            <a:r>
              <a:rPr lang="fr-FR" sz="1400" i="1" dirty="0"/>
              <a:t>	- </a:t>
            </a:r>
            <a:r>
              <a:rPr lang="fr-FR" sz="1400" i="1" dirty="0" err="1"/>
              <a:t>Elaboración</a:t>
            </a:r>
            <a:r>
              <a:rPr lang="fr-FR" sz="1400" i="1" dirty="0"/>
              <a:t> </a:t>
            </a:r>
            <a:r>
              <a:rPr lang="fr-FR" sz="1400" i="1" dirty="0" err="1"/>
              <a:t>del</a:t>
            </a:r>
            <a:r>
              <a:rPr lang="fr-FR" sz="1400" i="1" dirty="0"/>
              <a:t> </a:t>
            </a:r>
            <a:r>
              <a:rPr lang="fr-FR" sz="1400" i="1" dirty="0" err="1"/>
              <a:t>Archivo</a:t>
            </a:r>
            <a:r>
              <a:rPr lang="fr-FR" sz="1400" i="1" dirty="0"/>
              <a:t> </a:t>
            </a:r>
            <a:r>
              <a:rPr lang="fr-FR" sz="1400" i="1" dirty="0" err="1"/>
              <a:t>del</a:t>
            </a:r>
            <a:r>
              <a:rPr lang="fr-FR" sz="1400" i="1" dirty="0"/>
              <a:t> </a:t>
            </a:r>
            <a:r>
              <a:rPr lang="fr-FR" sz="1400" i="1" dirty="0" err="1"/>
              <a:t>Trabajo</a:t>
            </a:r>
            <a:r>
              <a:rPr lang="fr-FR" sz="1400" i="1" dirty="0"/>
              <a:t> </a:t>
            </a:r>
            <a:r>
              <a:rPr lang="fr-FR" sz="1400" i="1" dirty="0" err="1"/>
              <a:t>Ejecutado</a:t>
            </a:r>
            <a:r>
              <a:rPr lang="fr-FR" sz="1400" i="1" dirty="0"/>
              <a:t>. </a:t>
            </a:r>
          </a:p>
          <a:p>
            <a:endParaRPr lang="fr-FR" sz="1400" i="1" dirty="0"/>
          </a:p>
          <a:p>
            <a:pPr marL="285750" indent="-285750">
              <a:buFontTx/>
              <a:buChar char="-"/>
            </a:pPr>
            <a:r>
              <a:rPr lang="fr-FR" sz="1400" b="1" i="1" dirty="0"/>
              <a:t>CUATTRO</a:t>
            </a:r>
          </a:p>
          <a:p>
            <a:r>
              <a:rPr lang="fr-FR" sz="1400" i="1" dirty="0"/>
              <a:t>   * </a:t>
            </a:r>
            <a:r>
              <a:rPr lang="fr-FR" sz="1400" i="1" dirty="0" err="1"/>
              <a:t>Proyecto</a:t>
            </a:r>
            <a:r>
              <a:rPr lang="fr-FR" sz="1400" i="1" dirty="0"/>
              <a:t> </a:t>
            </a:r>
            <a:r>
              <a:rPr lang="fr-FR" sz="1400" i="1" dirty="0" err="1"/>
              <a:t>del</a:t>
            </a:r>
            <a:r>
              <a:rPr lang="fr-FR" sz="1400" i="1" dirty="0"/>
              <a:t> </a:t>
            </a:r>
            <a:r>
              <a:rPr lang="fr-FR" sz="1400" i="1" dirty="0" err="1"/>
              <a:t>suministro</a:t>
            </a:r>
            <a:r>
              <a:rPr lang="fr-FR" sz="1400" i="1" dirty="0"/>
              <a:t> e </a:t>
            </a:r>
            <a:r>
              <a:rPr lang="fr-FR" sz="1400" i="1" dirty="0" err="1"/>
              <a:t>instalación</a:t>
            </a:r>
            <a:r>
              <a:rPr lang="fr-FR" sz="1400" i="1" dirty="0"/>
              <a:t> </a:t>
            </a:r>
            <a:r>
              <a:rPr lang="fr-FR" sz="1400" i="1" dirty="0" err="1"/>
              <a:t>del</a:t>
            </a:r>
            <a:r>
              <a:rPr lang="fr-FR" sz="1400" i="1" dirty="0"/>
              <a:t> </a:t>
            </a:r>
            <a:r>
              <a:rPr lang="fr-FR" sz="1400" i="1" dirty="0" err="1"/>
              <a:t>sistema</a:t>
            </a:r>
            <a:r>
              <a:rPr lang="fr-FR" sz="1400" i="1" dirty="0"/>
              <a:t> de </a:t>
            </a:r>
            <a:r>
              <a:rPr lang="fr-FR" sz="1400" i="1" dirty="0" err="1"/>
              <a:t>video-vigilancia</a:t>
            </a:r>
            <a:r>
              <a:rPr lang="fr-FR" sz="1400" i="1" dirty="0"/>
              <a:t> (2019)</a:t>
            </a:r>
          </a:p>
          <a:p>
            <a:endParaRPr lang="fr-FR" sz="1400" i="1" dirty="0"/>
          </a:p>
          <a:p>
            <a:pPr marL="285750" indent="-285750">
              <a:buFontTx/>
              <a:buChar char="-"/>
            </a:pPr>
            <a:r>
              <a:rPr lang="fr-FR" sz="1400" b="1" i="1" dirty="0"/>
              <a:t>BOUYGUES BATIMENT GUINEE EQUATORIALE</a:t>
            </a:r>
          </a:p>
          <a:p>
            <a:r>
              <a:rPr lang="fr-FR" sz="1400" i="1" dirty="0" err="1"/>
              <a:t>Proyecto</a:t>
            </a:r>
            <a:r>
              <a:rPr lang="fr-FR" sz="1400" i="1" dirty="0"/>
              <a:t> </a:t>
            </a:r>
            <a:r>
              <a:rPr lang="fr-FR" sz="1400" i="1" dirty="0" err="1"/>
              <a:t>del</a:t>
            </a:r>
            <a:r>
              <a:rPr lang="fr-FR" sz="1400" i="1" dirty="0"/>
              <a:t> </a:t>
            </a:r>
            <a:r>
              <a:rPr lang="fr-FR" sz="1400" i="1" dirty="0" err="1"/>
              <a:t>Suministro</a:t>
            </a:r>
            <a:r>
              <a:rPr lang="fr-FR" sz="1400" i="1" dirty="0"/>
              <a:t> e </a:t>
            </a:r>
            <a:r>
              <a:rPr lang="fr-FR" sz="1400" i="1" dirty="0" err="1"/>
              <a:t>instalación</a:t>
            </a:r>
            <a:r>
              <a:rPr lang="fr-FR" sz="1400" i="1" dirty="0"/>
              <a:t> </a:t>
            </a:r>
            <a:r>
              <a:rPr lang="fr-FR" sz="1400" i="1" dirty="0" err="1"/>
              <a:t>del</a:t>
            </a:r>
            <a:r>
              <a:rPr lang="fr-FR" sz="1400" i="1" dirty="0"/>
              <a:t> </a:t>
            </a:r>
            <a:r>
              <a:rPr lang="fr-FR" sz="1400" i="1" dirty="0" err="1"/>
              <a:t>sistema</a:t>
            </a:r>
            <a:r>
              <a:rPr lang="fr-FR" sz="1400" i="1" dirty="0"/>
              <a:t> de </a:t>
            </a:r>
            <a:r>
              <a:rPr lang="fr-FR" sz="1400" i="1" dirty="0" err="1"/>
              <a:t>seguridad</a:t>
            </a:r>
            <a:r>
              <a:rPr lang="fr-FR" sz="1400" i="1" dirty="0"/>
              <a:t> contra </a:t>
            </a:r>
            <a:r>
              <a:rPr lang="fr-FR" sz="1400" i="1" dirty="0" err="1"/>
              <a:t>incendios</a:t>
            </a:r>
            <a:r>
              <a:rPr lang="fr-FR" sz="1400" i="1" dirty="0"/>
              <a:t> en el HOSPITAL PSIQUIATRICO DE MALABO (2015)</a:t>
            </a:r>
          </a:p>
          <a:p>
            <a:r>
              <a:rPr lang="fr-FR" sz="1400" i="1" dirty="0"/>
              <a:t>	</a:t>
            </a:r>
            <a:r>
              <a:rPr lang="fr-FR" sz="1400" i="1" u="sng" dirty="0" err="1" smtClean="0"/>
              <a:t>Objetivos</a:t>
            </a:r>
            <a:r>
              <a:rPr lang="fr-FR" sz="1400" i="1" u="sng" dirty="0" smtClean="0"/>
              <a:t> </a:t>
            </a:r>
            <a:r>
              <a:rPr lang="fr-FR" sz="1400" i="1" u="sng" dirty="0"/>
              <a:t>:</a:t>
            </a:r>
          </a:p>
          <a:p>
            <a:r>
              <a:rPr lang="fr-FR" sz="1400" i="1" dirty="0"/>
              <a:t>	- </a:t>
            </a:r>
            <a:r>
              <a:rPr lang="fr-FR" sz="1400" i="1" dirty="0" err="1"/>
              <a:t>Estudio</a:t>
            </a:r>
            <a:r>
              <a:rPr lang="fr-FR" sz="1400" i="1" dirty="0"/>
              <a:t>, </a:t>
            </a:r>
            <a:r>
              <a:rPr lang="fr-FR" sz="1400" i="1" dirty="0" err="1"/>
              <a:t>costeo</a:t>
            </a:r>
            <a:r>
              <a:rPr lang="fr-FR" sz="1400" i="1" dirty="0"/>
              <a:t>, </a:t>
            </a:r>
            <a:r>
              <a:rPr lang="fr-FR" sz="1400" i="1" dirty="0" err="1"/>
              <a:t>planificacion</a:t>
            </a:r>
            <a:r>
              <a:rPr lang="fr-FR" sz="1400" i="1" dirty="0"/>
              <a:t>, </a:t>
            </a:r>
            <a:r>
              <a:rPr lang="fr-FR" sz="1400" i="1" dirty="0" err="1"/>
              <a:t>aprovisionamiento</a:t>
            </a:r>
            <a:r>
              <a:rPr lang="fr-FR" sz="1400" i="1" dirty="0"/>
              <a:t>, </a:t>
            </a:r>
            <a:r>
              <a:rPr lang="fr-FR" sz="1400" i="1" dirty="0" err="1"/>
              <a:t>ejecución</a:t>
            </a:r>
            <a:r>
              <a:rPr lang="fr-FR" sz="1400" i="1" dirty="0"/>
              <a:t>.</a:t>
            </a:r>
          </a:p>
          <a:p>
            <a:r>
              <a:rPr lang="fr-FR" sz="1400" i="1" dirty="0"/>
              <a:t>	- </a:t>
            </a:r>
            <a:r>
              <a:rPr lang="fr-FR" sz="1400" i="1" dirty="0" err="1"/>
              <a:t>Elaboración</a:t>
            </a:r>
            <a:r>
              <a:rPr lang="fr-FR" sz="1400" i="1" dirty="0"/>
              <a:t> </a:t>
            </a:r>
            <a:r>
              <a:rPr lang="fr-FR" sz="1400" i="1" dirty="0" err="1"/>
              <a:t>del</a:t>
            </a:r>
            <a:r>
              <a:rPr lang="fr-FR" sz="1400" i="1" dirty="0"/>
              <a:t> </a:t>
            </a:r>
            <a:r>
              <a:rPr lang="fr-FR" sz="1400" i="1" dirty="0" err="1"/>
              <a:t>Archivo</a:t>
            </a:r>
            <a:r>
              <a:rPr lang="fr-FR" sz="1400" i="1" dirty="0"/>
              <a:t> </a:t>
            </a:r>
            <a:r>
              <a:rPr lang="fr-FR" sz="1400" i="1" dirty="0" err="1"/>
              <a:t>del</a:t>
            </a:r>
            <a:r>
              <a:rPr lang="fr-FR" sz="1400" i="1" dirty="0"/>
              <a:t> </a:t>
            </a:r>
            <a:r>
              <a:rPr lang="fr-FR" sz="1400" i="1" dirty="0" err="1"/>
              <a:t>Trabajo</a:t>
            </a:r>
            <a:r>
              <a:rPr lang="fr-FR" sz="1400" i="1" dirty="0"/>
              <a:t> </a:t>
            </a:r>
            <a:r>
              <a:rPr lang="fr-FR" sz="1400" i="1" dirty="0" err="1"/>
              <a:t>Ejecutado</a:t>
            </a:r>
            <a:r>
              <a:rPr lang="fr-FR" sz="1400" i="1" dirty="0" smtClean="0"/>
              <a:t>.</a:t>
            </a:r>
            <a:endParaRPr lang="fr-FR" sz="1400" i="1" dirty="0"/>
          </a:p>
        </p:txBody>
      </p:sp>
    </p:spTree>
    <p:extLst>
      <p:ext uri="{BB962C8B-B14F-4D97-AF65-F5344CB8AC3E}">
        <p14:creationId xmlns:p14="http://schemas.microsoft.com/office/powerpoint/2010/main" val="40024141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6">
                <a:lumMod val="5000"/>
                <a:lumOff val="95000"/>
              </a:schemeClr>
            </a:gs>
            <a:gs pos="74000">
              <a:schemeClr val="accent6">
                <a:lumMod val="45000"/>
                <a:lumOff val="55000"/>
              </a:schemeClr>
            </a:gs>
            <a:gs pos="83000">
              <a:schemeClr val="accent6">
                <a:lumMod val="45000"/>
                <a:lumOff val="55000"/>
              </a:schemeClr>
            </a:gs>
            <a:gs pos="100000">
              <a:schemeClr val="accent6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67494"/>
            <a:ext cx="8229600" cy="799306"/>
          </a:xfrm>
          <a:effectLst>
            <a:outerShdw blurRad="50800" dist="50800" dir="5400000" algn="ctr" rotWithShape="0">
              <a:schemeClr val="accent6"/>
            </a:outerShdw>
          </a:effectLst>
        </p:spPr>
        <p:txBody>
          <a:bodyPr>
            <a:normAutofit fontScale="90000"/>
          </a:bodyPr>
          <a:lstStyle/>
          <a:p>
            <a:pPr algn="ctr"/>
            <a:r>
              <a:rPr lang="fr-FR" sz="3100" b="1" dirty="0"/>
              <a:t>DOMÓTICA Y ANÁLISIS </a:t>
            </a:r>
            <a:br>
              <a:rPr lang="fr-FR" sz="3100" b="1" dirty="0"/>
            </a:br>
            <a:r>
              <a:rPr lang="fr-FR" sz="3100" b="1" dirty="0"/>
              <a:t>INFORMÁTICO-ESTUDIOS-IMPLEMENTACIÓN</a:t>
            </a:r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2"/>
          </p:nvPr>
        </p:nvSpPr>
        <p:spPr>
          <a:xfrm>
            <a:off x="1295400" y="6440090"/>
            <a:ext cx="4260056" cy="300831"/>
          </a:xfrm>
        </p:spPr>
        <p:txBody>
          <a:bodyPr/>
          <a:lstStyle/>
          <a:p>
            <a:r>
              <a:rPr lang="es-ES" b="1" i="1" dirty="0">
                <a:latin typeface="David" panose="020E0502060401010101" pitchFamily="34" charset="-79"/>
                <a:cs typeface="David" panose="020E0502060401010101" pitchFamily="34" charset="-79"/>
              </a:rPr>
              <a:t>Hacemos que su negocio sea mejor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="" xmlns:a16="http://schemas.microsoft.com/office/drawing/2014/main" id="{067D95E1-1DC0-4164-A465-77A534730B1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5057" y="152400"/>
            <a:ext cx="1219200" cy="736396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="" xmlns:a16="http://schemas.microsoft.com/office/drawing/2014/main" id="{E0231398-4E1D-4A6D-9AE0-F17EC0CAA843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="" xmlns:a1611="http://schemas.microsoft.com/office/drawing/2016/11/main" r:id="rId5"/>
              </a:ext>
            </a:extLst>
          </a:blip>
          <a:stretch>
            <a:fillRect/>
          </a:stretch>
        </p:blipFill>
        <p:spPr>
          <a:xfrm>
            <a:off x="154774" y="1500983"/>
            <a:ext cx="2937219" cy="2217877"/>
          </a:xfrm>
          <a:prstGeom prst="rect">
            <a:avLst/>
          </a:prstGeom>
        </p:spPr>
      </p:pic>
      <p:pic>
        <p:nvPicPr>
          <p:cNvPr id="16" name="Image 15">
            <a:extLst>
              <a:ext uri="{FF2B5EF4-FFF2-40B4-BE49-F238E27FC236}">
                <a16:creationId xmlns="" xmlns:a16="http://schemas.microsoft.com/office/drawing/2014/main" id="{9B5F83E8-6BCE-4789-9BB0-3D72521BA783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5642707" y="2292725"/>
            <a:ext cx="4204450" cy="2667000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="" xmlns:a16="http://schemas.microsoft.com/office/drawing/2014/main" id="{3D648720-2581-4493-A386-07E58B4B6406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21209" y="1600730"/>
            <a:ext cx="3134832" cy="1885950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="" xmlns:a16="http://schemas.microsoft.com/office/drawing/2014/main" id="{901ABEA8-D7FE-4112-805B-A283970F00C9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72587" y="3842500"/>
            <a:ext cx="3000387" cy="1885950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="" xmlns:a16="http://schemas.microsoft.com/office/drawing/2014/main" id="{BCFC37BC-6934-4CF9-B349-D10A698DE53B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6275" y="3876434"/>
            <a:ext cx="3081867" cy="17335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3753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6">
                <a:lumMod val="5000"/>
                <a:lumOff val="95000"/>
              </a:schemeClr>
            </a:gs>
            <a:gs pos="74000">
              <a:schemeClr val="accent6">
                <a:lumMod val="45000"/>
                <a:lumOff val="55000"/>
              </a:schemeClr>
            </a:gs>
            <a:gs pos="83000">
              <a:schemeClr val="accent6">
                <a:lumMod val="45000"/>
                <a:lumOff val="55000"/>
              </a:schemeClr>
            </a:gs>
            <a:gs pos="100000">
              <a:schemeClr val="accent6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effectLst>
            <a:outerShdw blurRad="50800" dist="50800" dir="5400000" algn="ctr" rotWithShape="0">
              <a:schemeClr val="accent6"/>
            </a:outerShdw>
          </a:effectLst>
        </p:spPr>
        <p:txBody>
          <a:bodyPr>
            <a:normAutofit/>
          </a:bodyPr>
          <a:lstStyle/>
          <a:p>
            <a:pPr algn="ctr"/>
            <a:r>
              <a:rPr lang="fr-FR" sz="2800" b="1" dirty="0"/>
              <a:t>DOMÓTICA Y ANÁLISIS INFORMÁTICO-ESTUDIOS-IMPLEMENTACIÓN</a:t>
            </a:r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2"/>
          </p:nvPr>
        </p:nvSpPr>
        <p:spPr>
          <a:xfrm>
            <a:off x="1295400" y="6440090"/>
            <a:ext cx="4260056" cy="300831"/>
          </a:xfrm>
        </p:spPr>
        <p:txBody>
          <a:bodyPr/>
          <a:lstStyle/>
          <a:p>
            <a:r>
              <a:rPr lang="es-ES" b="1" i="1" dirty="0">
                <a:latin typeface="David" panose="020E0502060401010101" pitchFamily="34" charset="-79"/>
                <a:cs typeface="David" panose="020E0502060401010101" pitchFamily="34" charset="-79"/>
              </a:rPr>
              <a:t>Hacemos que su negocio sea mejor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="" xmlns:a16="http://schemas.microsoft.com/office/drawing/2014/main" id="{21EB5E08-A322-45CE-84CF-8B14B675424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5057" y="152400"/>
            <a:ext cx="1219200" cy="736396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="" xmlns:a16="http://schemas.microsoft.com/office/drawing/2014/main" id="{C6353C58-75AA-4EEB-A784-AAB4D8934CF3}"/>
              </a:ext>
            </a:extLst>
          </p:cNvPr>
          <p:cNvSpPr txBox="1"/>
          <p:nvPr/>
        </p:nvSpPr>
        <p:spPr>
          <a:xfrm>
            <a:off x="190500" y="2590800"/>
            <a:ext cx="87630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fr-FR" sz="1200" i="1" dirty="0"/>
          </a:p>
          <a:p>
            <a:pPr marL="285750" indent="-285750">
              <a:buFontTx/>
              <a:buChar char="-"/>
            </a:pPr>
            <a:r>
              <a:rPr lang="fr-FR" sz="1400" b="1" i="1" dirty="0"/>
              <a:t>CUATTRO</a:t>
            </a:r>
          </a:p>
          <a:p>
            <a:r>
              <a:rPr lang="fr-FR" sz="1400" i="1" dirty="0"/>
              <a:t>  </a:t>
            </a:r>
          </a:p>
          <a:p>
            <a:r>
              <a:rPr lang="fr-FR" sz="1400" i="1" dirty="0"/>
              <a:t>  * </a:t>
            </a:r>
            <a:r>
              <a:rPr lang="fr-FR" sz="1400" i="1" dirty="0" err="1"/>
              <a:t>Proyecto</a:t>
            </a:r>
            <a:r>
              <a:rPr lang="fr-FR" sz="1400" i="1" dirty="0"/>
              <a:t> de </a:t>
            </a:r>
            <a:r>
              <a:rPr lang="fr-FR" sz="1400" i="1" dirty="0" err="1"/>
              <a:t>restauración</a:t>
            </a:r>
            <a:r>
              <a:rPr lang="fr-FR" sz="1400" i="1" dirty="0"/>
              <a:t> de </a:t>
            </a:r>
            <a:r>
              <a:rPr lang="fr-FR" sz="1400" i="1" dirty="0" err="1"/>
              <a:t>toda</a:t>
            </a:r>
            <a:r>
              <a:rPr lang="fr-FR" sz="1400" i="1" dirty="0"/>
              <a:t> la </a:t>
            </a:r>
            <a:r>
              <a:rPr lang="fr-FR" sz="1400" i="1" dirty="0" err="1"/>
              <a:t>red</a:t>
            </a:r>
            <a:r>
              <a:rPr lang="fr-FR" sz="1400" i="1" dirty="0"/>
              <a:t> </a:t>
            </a:r>
            <a:r>
              <a:rPr lang="fr-FR" sz="1400" i="1" dirty="0" err="1"/>
              <a:t>informática</a:t>
            </a:r>
            <a:r>
              <a:rPr lang="fr-FR" sz="1400" i="1" dirty="0"/>
              <a:t> (2019)</a:t>
            </a:r>
          </a:p>
          <a:p>
            <a:r>
              <a:rPr lang="fr-FR" sz="1400" i="1" dirty="0"/>
              <a:t>  * </a:t>
            </a:r>
            <a:r>
              <a:rPr lang="fr-FR" sz="1400" i="1" dirty="0" err="1"/>
              <a:t>Mantenimiento</a:t>
            </a:r>
            <a:r>
              <a:rPr lang="fr-FR" sz="1400" i="1" dirty="0"/>
              <a:t> </a:t>
            </a:r>
            <a:r>
              <a:rPr lang="fr-FR" sz="1400" i="1" dirty="0" err="1"/>
              <a:t>del</a:t>
            </a:r>
            <a:r>
              <a:rPr lang="fr-FR" sz="1400" i="1" dirty="0"/>
              <a:t> </a:t>
            </a:r>
            <a:r>
              <a:rPr lang="fr-FR" sz="1400" i="1" dirty="0" err="1"/>
              <a:t>sistema</a:t>
            </a:r>
            <a:r>
              <a:rPr lang="fr-FR" sz="1400" i="1" dirty="0"/>
              <a:t> </a:t>
            </a:r>
            <a:r>
              <a:rPr lang="fr-FR" sz="1400" i="1" dirty="0" err="1"/>
              <a:t>informático</a:t>
            </a:r>
            <a:r>
              <a:rPr lang="fr-FR" sz="1400" i="1" dirty="0"/>
              <a:t> (En </a:t>
            </a:r>
            <a:r>
              <a:rPr lang="fr-FR" sz="1400" i="1" dirty="0" err="1"/>
              <a:t>Curso</a:t>
            </a:r>
            <a:r>
              <a:rPr lang="fr-FR" sz="1400" i="1" dirty="0"/>
              <a:t>)</a:t>
            </a:r>
          </a:p>
          <a:p>
            <a:endParaRPr lang="fr-FR" sz="1400" i="1" dirty="0"/>
          </a:p>
          <a:p>
            <a:pPr marL="285750" indent="-285750">
              <a:buFontTx/>
              <a:buChar char="-"/>
            </a:pPr>
            <a:r>
              <a:rPr lang="fr-FR" sz="1400" b="1" i="1" dirty="0"/>
              <a:t>BOUYGUES BATIMENT GUINEE EQUATORIALE</a:t>
            </a:r>
          </a:p>
          <a:p>
            <a:r>
              <a:rPr lang="fr-FR" sz="1200" i="1" dirty="0"/>
              <a:t>  </a:t>
            </a:r>
          </a:p>
          <a:p>
            <a:r>
              <a:rPr lang="fr-FR" sz="1200" i="1" dirty="0"/>
              <a:t>   * </a:t>
            </a:r>
            <a:r>
              <a:rPr lang="fr-FR" sz="1200" i="1" dirty="0" err="1"/>
              <a:t>Proyecto</a:t>
            </a:r>
            <a:r>
              <a:rPr lang="fr-FR" sz="1200" i="1" dirty="0"/>
              <a:t> de la </a:t>
            </a:r>
            <a:r>
              <a:rPr lang="fr-FR" sz="1200" i="1" dirty="0" err="1"/>
              <a:t>rehabilitación</a:t>
            </a:r>
            <a:r>
              <a:rPr lang="fr-FR" sz="1200" i="1" dirty="0"/>
              <a:t> de la sala de </a:t>
            </a:r>
            <a:r>
              <a:rPr lang="fr-FR" sz="1200" i="1" dirty="0" err="1"/>
              <a:t>informática</a:t>
            </a:r>
            <a:r>
              <a:rPr lang="fr-FR" sz="1200" i="1" dirty="0"/>
              <a:t> de la </a:t>
            </a:r>
            <a:r>
              <a:rPr lang="fr-FR" sz="1200" i="1" dirty="0" err="1"/>
              <a:t>Sede</a:t>
            </a:r>
            <a:r>
              <a:rPr lang="fr-FR" sz="1200" i="1" dirty="0"/>
              <a:t> de Malabo. </a:t>
            </a:r>
          </a:p>
        </p:txBody>
      </p:sp>
    </p:spTree>
    <p:extLst>
      <p:ext uri="{BB962C8B-B14F-4D97-AF65-F5344CB8AC3E}">
        <p14:creationId xmlns:p14="http://schemas.microsoft.com/office/powerpoint/2010/main" val="38696697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6">
                <a:lumMod val="5000"/>
                <a:lumOff val="95000"/>
              </a:schemeClr>
            </a:gs>
            <a:gs pos="74000">
              <a:schemeClr val="accent6">
                <a:lumMod val="45000"/>
                <a:lumOff val="55000"/>
              </a:schemeClr>
            </a:gs>
            <a:gs pos="83000">
              <a:schemeClr val="accent6">
                <a:lumMod val="45000"/>
                <a:lumOff val="55000"/>
              </a:schemeClr>
            </a:gs>
            <a:gs pos="100000">
              <a:schemeClr val="accent6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effectLst>
            <a:outerShdw blurRad="50800" dist="50800" dir="5400000" algn="ctr" rotWithShape="0">
              <a:schemeClr val="accent6"/>
            </a:outerShdw>
          </a:effectLst>
        </p:spPr>
        <p:txBody>
          <a:bodyPr>
            <a:normAutofit/>
          </a:bodyPr>
          <a:lstStyle/>
          <a:p>
            <a:pPr algn="ctr"/>
            <a:r>
              <a:rPr lang="fr-FR" sz="3100" b="1" dirty="0"/>
              <a:t>FONTANERÍA</a:t>
            </a:r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2"/>
          </p:nvPr>
        </p:nvSpPr>
        <p:spPr>
          <a:xfrm>
            <a:off x="1295400" y="6440090"/>
            <a:ext cx="4260056" cy="300831"/>
          </a:xfrm>
        </p:spPr>
        <p:txBody>
          <a:bodyPr/>
          <a:lstStyle/>
          <a:p>
            <a:r>
              <a:rPr lang="es-ES" b="1" i="1" dirty="0">
                <a:latin typeface="David" panose="020E0502060401010101" pitchFamily="34" charset="-79"/>
                <a:cs typeface="David" panose="020E0502060401010101" pitchFamily="34" charset="-79"/>
              </a:rPr>
              <a:t>Hacemos que su negocio sea mejor</a:t>
            </a:r>
          </a:p>
        </p:txBody>
      </p:sp>
      <p:pic>
        <p:nvPicPr>
          <p:cNvPr id="4" name="Espace réservé du contenu 3">
            <a:extLst>
              <a:ext uri="{FF2B5EF4-FFF2-40B4-BE49-F238E27FC236}">
                <a16:creationId xmlns="" xmlns:a16="http://schemas.microsoft.com/office/drawing/2014/main" id="{E74A413A-FC4E-4218-AE83-13DDD50B1E3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01" y="1160279"/>
            <a:ext cx="3405478" cy="2483747"/>
          </a:xfrm>
        </p:spPr>
      </p:pic>
      <p:pic>
        <p:nvPicPr>
          <p:cNvPr id="6" name="Image 5">
            <a:extLst>
              <a:ext uri="{FF2B5EF4-FFF2-40B4-BE49-F238E27FC236}">
                <a16:creationId xmlns="" xmlns:a16="http://schemas.microsoft.com/office/drawing/2014/main" id="{0BD212D4-035E-4F6A-9343-F83DE8C4F01B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5057" y="152400"/>
            <a:ext cx="1219200" cy="736396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="" xmlns:a16="http://schemas.microsoft.com/office/drawing/2014/main" id="{8B942FDE-86AC-4CD7-87DE-9C5695F71C81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95800" y="1371600"/>
            <a:ext cx="4017180" cy="2259664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="" xmlns:a16="http://schemas.microsoft.com/office/drawing/2014/main" id="{B39A9F65-6706-488C-A815-0EEF7E773E2B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29809" y="4094512"/>
            <a:ext cx="3654571" cy="2055696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="" xmlns:a16="http://schemas.microsoft.com/office/drawing/2014/main" id="{CF9520BE-61A9-49F7-A16A-B5F632F70181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="" xmlns:a1611="http://schemas.microsoft.com/office/drawing/2016/11/main" r:id="rId8"/>
              </a:ext>
            </a:extLst>
          </a:blip>
          <a:stretch>
            <a:fillRect/>
          </a:stretch>
        </p:blipFill>
        <p:spPr>
          <a:xfrm>
            <a:off x="304801" y="3833908"/>
            <a:ext cx="4017180" cy="26781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927042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6">
                <a:lumMod val="5000"/>
                <a:lumOff val="95000"/>
              </a:schemeClr>
            </a:gs>
            <a:gs pos="74000">
              <a:schemeClr val="accent6">
                <a:lumMod val="45000"/>
                <a:lumOff val="55000"/>
              </a:schemeClr>
            </a:gs>
            <a:gs pos="83000">
              <a:schemeClr val="accent6">
                <a:lumMod val="45000"/>
                <a:lumOff val="55000"/>
              </a:schemeClr>
            </a:gs>
            <a:gs pos="100000">
              <a:schemeClr val="accent6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effectLst>
            <a:outerShdw blurRad="50800" dist="50800" dir="5400000" algn="ctr" rotWithShape="0">
              <a:schemeClr val="accent6"/>
            </a:outerShdw>
          </a:effectLst>
        </p:spPr>
        <p:txBody>
          <a:bodyPr>
            <a:normAutofit/>
          </a:bodyPr>
          <a:lstStyle/>
          <a:p>
            <a:pPr algn="ctr"/>
            <a:r>
              <a:rPr lang="fr-FR" sz="2800" b="1" i="1" dirty="0"/>
              <a:t>Algunos </a:t>
            </a:r>
            <a:r>
              <a:rPr lang="fr-FR" sz="2800" b="1" i="1" dirty="0" err="1"/>
              <a:t>logros</a:t>
            </a:r>
            <a:r>
              <a:rPr lang="fr-FR" sz="2800" b="1" i="1" dirty="0"/>
              <a:t> </a:t>
            </a:r>
            <a:r>
              <a:rPr lang="fr-FR" sz="2800" b="1" i="1" dirty="0" smtClean="0"/>
              <a:t>en </a:t>
            </a:r>
            <a:r>
              <a:rPr lang="fr-FR" sz="2800" b="1" i="1" dirty="0" err="1"/>
              <a:t>F</a:t>
            </a:r>
            <a:r>
              <a:rPr lang="fr-FR" sz="2800" b="1" i="1" dirty="0" err="1" smtClean="0"/>
              <a:t>ontanería</a:t>
            </a:r>
            <a:endParaRPr lang="fr-FR" sz="2800" b="1" i="1" dirty="0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2"/>
          </p:nvPr>
        </p:nvSpPr>
        <p:spPr>
          <a:xfrm>
            <a:off x="1295400" y="6440090"/>
            <a:ext cx="4260056" cy="300831"/>
          </a:xfrm>
        </p:spPr>
        <p:txBody>
          <a:bodyPr/>
          <a:lstStyle/>
          <a:p>
            <a:r>
              <a:rPr lang="es-ES" b="1" i="1" dirty="0">
                <a:latin typeface="David" panose="020E0502060401010101" pitchFamily="34" charset="-79"/>
                <a:cs typeface="David" panose="020E0502060401010101" pitchFamily="34" charset="-79"/>
              </a:rPr>
              <a:t>Hacemos que su negocio sea mejor</a:t>
            </a:r>
          </a:p>
          <a:p>
            <a:endParaRPr lang="fr-FR" b="1" i="1" dirty="0"/>
          </a:p>
        </p:txBody>
      </p:sp>
      <p:pic>
        <p:nvPicPr>
          <p:cNvPr id="6" name="Image 5">
            <a:extLst>
              <a:ext uri="{FF2B5EF4-FFF2-40B4-BE49-F238E27FC236}">
                <a16:creationId xmlns="" xmlns:a16="http://schemas.microsoft.com/office/drawing/2014/main" id="{21EB5E08-A322-45CE-84CF-8B14B675424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5057" y="152400"/>
            <a:ext cx="1219200" cy="736396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="" xmlns:a16="http://schemas.microsoft.com/office/drawing/2014/main" id="{928D1382-9DD6-4F88-8A0D-2EC7B1AA16F9}"/>
              </a:ext>
            </a:extLst>
          </p:cNvPr>
          <p:cNvSpPr txBox="1"/>
          <p:nvPr/>
        </p:nvSpPr>
        <p:spPr>
          <a:xfrm>
            <a:off x="228600" y="1752600"/>
            <a:ext cx="8763000" cy="41242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fr-FR" sz="1600" i="1" dirty="0"/>
          </a:p>
          <a:p>
            <a:pPr marL="285750" indent="-285750">
              <a:buFontTx/>
              <a:buChar char="-"/>
            </a:pPr>
            <a:r>
              <a:rPr lang="fr-FR" sz="1600" b="1" i="1" dirty="0"/>
              <a:t>Campus de la </a:t>
            </a:r>
            <a:r>
              <a:rPr lang="fr-FR" sz="1600" b="1" i="1" dirty="0" err="1"/>
              <a:t>Embajada</a:t>
            </a:r>
            <a:r>
              <a:rPr lang="fr-FR" sz="1600" b="1" i="1" dirty="0"/>
              <a:t> Francia </a:t>
            </a:r>
          </a:p>
          <a:p>
            <a:r>
              <a:rPr lang="fr-FR" b="1" i="1" dirty="0"/>
              <a:t>   </a:t>
            </a:r>
            <a:r>
              <a:rPr lang="fr-FR" i="1" dirty="0"/>
              <a:t>*</a:t>
            </a:r>
            <a:r>
              <a:rPr lang="en-US" i="1" dirty="0"/>
              <a:t> </a:t>
            </a:r>
            <a:r>
              <a:rPr lang="en-US" sz="1600" i="1" dirty="0" err="1"/>
              <a:t>Suministro</a:t>
            </a:r>
            <a:r>
              <a:rPr lang="en-US" sz="1600" i="1" dirty="0"/>
              <a:t> e </a:t>
            </a:r>
            <a:r>
              <a:rPr lang="en-US" sz="1600" i="1" dirty="0" err="1"/>
              <a:t>instalación</a:t>
            </a:r>
            <a:r>
              <a:rPr lang="en-US" sz="1600" i="1" dirty="0"/>
              <a:t> de la </a:t>
            </a:r>
            <a:r>
              <a:rPr lang="en-US" sz="1600" i="1" dirty="0" err="1"/>
              <a:t>Bomba</a:t>
            </a:r>
            <a:r>
              <a:rPr lang="en-US" sz="1600" i="1" dirty="0"/>
              <a:t> de </a:t>
            </a:r>
            <a:r>
              <a:rPr lang="en-US" sz="1600" i="1" dirty="0" err="1"/>
              <a:t>Perforación</a:t>
            </a:r>
            <a:r>
              <a:rPr lang="en-US" sz="1600" i="1" dirty="0"/>
              <a:t>.</a:t>
            </a:r>
            <a:endParaRPr lang="fr-FR" sz="1600" i="1" dirty="0"/>
          </a:p>
          <a:p>
            <a:r>
              <a:rPr lang="fr-FR" i="1" dirty="0"/>
              <a:t>   * </a:t>
            </a:r>
            <a:r>
              <a:rPr lang="fr-FR" sz="1600" i="1" dirty="0" err="1"/>
              <a:t>Restauración</a:t>
            </a:r>
            <a:r>
              <a:rPr lang="fr-FR" sz="1600" i="1" dirty="0"/>
              <a:t> de la </a:t>
            </a:r>
            <a:r>
              <a:rPr lang="fr-FR" sz="1600" i="1" dirty="0" err="1"/>
              <a:t>caja</a:t>
            </a:r>
            <a:r>
              <a:rPr lang="fr-FR" sz="1600" i="1" dirty="0"/>
              <a:t> </a:t>
            </a:r>
            <a:r>
              <a:rPr lang="fr-FR" sz="1600" i="1" dirty="0" err="1"/>
              <a:t>eléctrica</a:t>
            </a:r>
            <a:r>
              <a:rPr lang="fr-FR" sz="1600" i="1" dirty="0"/>
              <a:t> de la bomba de </a:t>
            </a:r>
            <a:r>
              <a:rPr lang="fr-FR" sz="1600" i="1" dirty="0" err="1"/>
              <a:t>transferencia</a:t>
            </a:r>
            <a:r>
              <a:rPr lang="fr-FR" sz="1600" i="1" dirty="0"/>
              <a:t> para su </a:t>
            </a:r>
            <a:r>
              <a:rPr lang="fr-FR" sz="1600" i="1" dirty="0" err="1" smtClean="0"/>
              <a:t>funcionamiento</a:t>
            </a:r>
            <a:r>
              <a:rPr lang="fr-FR" sz="1600" i="1" dirty="0"/>
              <a:t> </a:t>
            </a:r>
            <a:r>
              <a:rPr lang="fr-FR" sz="1600" i="1" dirty="0" err="1" smtClean="0"/>
              <a:t>automático</a:t>
            </a:r>
            <a:r>
              <a:rPr lang="fr-FR" sz="1600" i="1" dirty="0" smtClean="0"/>
              <a:t>.</a:t>
            </a:r>
            <a:endParaRPr lang="fr-FR" i="1" dirty="0"/>
          </a:p>
          <a:p>
            <a:endParaRPr lang="fr-FR" sz="1600" i="1" dirty="0"/>
          </a:p>
          <a:p>
            <a:pPr marL="285750" indent="-285750">
              <a:buFontTx/>
              <a:buChar char="-"/>
            </a:pPr>
            <a:r>
              <a:rPr lang="fr-FR" b="1" i="1" dirty="0" err="1"/>
              <a:t>Embajada</a:t>
            </a:r>
            <a:r>
              <a:rPr lang="fr-FR" b="1" i="1" dirty="0"/>
              <a:t> de Francia</a:t>
            </a:r>
          </a:p>
          <a:p>
            <a:r>
              <a:rPr lang="fr-FR" sz="1600" i="1" dirty="0"/>
              <a:t>  </a:t>
            </a:r>
          </a:p>
          <a:p>
            <a:r>
              <a:rPr lang="fr-FR" sz="1600" i="1" dirty="0"/>
              <a:t>    *</a:t>
            </a:r>
            <a:r>
              <a:rPr lang="es-ES" sz="1600" dirty="0"/>
              <a:t>Suministro e instalación de la Bomba de Perforación.</a:t>
            </a:r>
            <a:endParaRPr lang="fr-FR" sz="1600" i="1" dirty="0"/>
          </a:p>
          <a:p>
            <a:endParaRPr lang="fr-FR" sz="1600" i="1" dirty="0"/>
          </a:p>
          <a:p>
            <a:r>
              <a:rPr lang="fr-FR" sz="1600" i="1" dirty="0"/>
              <a:t>-  </a:t>
            </a:r>
            <a:r>
              <a:rPr lang="fr-FR" sz="1600" b="1" i="1" dirty="0"/>
              <a:t>Bouygues Bâtiment Guinée Equatoriale	</a:t>
            </a:r>
          </a:p>
          <a:p>
            <a:r>
              <a:rPr lang="fr-FR" sz="1600" i="1" dirty="0"/>
              <a:t>   *</a:t>
            </a:r>
            <a:r>
              <a:rPr lang="fr-FR" sz="1600" i="1" dirty="0" err="1"/>
              <a:t>Suministro</a:t>
            </a:r>
            <a:r>
              <a:rPr lang="fr-FR" sz="1600" i="1" dirty="0"/>
              <a:t> e </a:t>
            </a:r>
            <a:r>
              <a:rPr lang="fr-FR" sz="1600" i="1" dirty="0" err="1"/>
              <a:t>instalación</a:t>
            </a:r>
            <a:r>
              <a:rPr lang="fr-FR" sz="1600" i="1" dirty="0"/>
              <a:t> de </a:t>
            </a:r>
            <a:r>
              <a:rPr lang="fr-FR" sz="1600" i="1" dirty="0" err="1"/>
              <a:t>fontanería</a:t>
            </a:r>
            <a:r>
              <a:rPr lang="fr-FR" sz="1600" i="1" dirty="0"/>
              <a:t> en el HOSPITAL PSIQUIATRICO DE MALABO (2015).</a:t>
            </a:r>
          </a:p>
          <a:p>
            <a:r>
              <a:rPr lang="fr-FR" sz="1600" i="1" dirty="0"/>
              <a:t>	</a:t>
            </a:r>
            <a:r>
              <a:rPr lang="fr-FR" sz="1600" i="1" u="sng" dirty="0" err="1" smtClean="0"/>
              <a:t>Objetivos</a:t>
            </a:r>
            <a:r>
              <a:rPr lang="fr-FR" sz="1600" i="1" dirty="0" smtClean="0"/>
              <a:t> </a:t>
            </a:r>
            <a:r>
              <a:rPr lang="fr-FR" sz="1600" i="1" dirty="0"/>
              <a:t>:</a:t>
            </a:r>
          </a:p>
          <a:p>
            <a:r>
              <a:rPr lang="fr-FR" sz="1600" i="1" dirty="0"/>
              <a:t>	</a:t>
            </a:r>
            <a:r>
              <a:rPr lang="es-ES" sz="1600" dirty="0"/>
              <a:t> - Estudio, costeo, planificación de aprovisionamientos, ejecución. </a:t>
            </a:r>
          </a:p>
          <a:p>
            <a:r>
              <a:rPr lang="es-ES" sz="1600" dirty="0"/>
              <a:t>                    - Elaboración del Archivo del Trabajo Ejecutado.</a:t>
            </a:r>
            <a:endParaRPr lang="fr-FR" sz="1600" i="1" dirty="0"/>
          </a:p>
        </p:txBody>
      </p:sp>
    </p:spTree>
    <p:extLst>
      <p:ext uri="{BB962C8B-B14F-4D97-AF65-F5344CB8AC3E}">
        <p14:creationId xmlns:p14="http://schemas.microsoft.com/office/powerpoint/2010/main" val="16326878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6">
                <a:lumMod val="5000"/>
                <a:lumOff val="95000"/>
              </a:schemeClr>
            </a:gs>
            <a:gs pos="74000">
              <a:schemeClr val="accent6">
                <a:lumMod val="45000"/>
                <a:lumOff val="55000"/>
              </a:schemeClr>
            </a:gs>
            <a:gs pos="83000">
              <a:schemeClr val="accent6">
                <a:lumMod val="45000"/>
                <a:lumOff val="55000"/>
              </a:schemeClr>
            </a:gs>
            <a:gs pos="100000">
              <a:schemeClr val="accent6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effectLst>
            <a:outerShdw blurRad="50800" dist="50800" dir="5400000" algn="ctr" rotWithShape="0">
              <a:schemeClr val="accent6"/>
            </a:outerShdw>
          </a:effectLst>
        </p:spPr>
        <p:txBody>
          <a:bodyPr>
            <a:normAutofit/>
          </a:bodyPr>
          <a:lstStyle/>
          <a:p>
            <a:pPr algn="ctr"/>
            <a:r>
              <a:rPr lang="fr-FR" sz="3100" b="1" dirty="0"/>
              <a:t>AIRE ACONDICIONADO</a:t>
            </a:r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2"/>
          </p:nvPr>
        </p:nvSpPr>
        <p:spPr>
          <a:xfrm>
            <a:off x="1295400" y="6440090"/>
            <a:ext cx="4260056" cy="300831"/>
          </a:xfrm>
        </p:spPr>
        <p:txBody>
          <a:bodyPr/>
          <a:lstStyle/>
          <a:p>
            <a:r>
              <a:rPr lang="es-ES" b="1" i="1" dirty="0">
                <a:latin typeface="David" panose="020E0502060401010101" pitchFamily="34" charset="-79"/>
                <a:cs typeface="David" panose="020E0502060401010101" pitchFamily="34" charset="-79"/>
              </a:rPr>
              <a:t>Hacemos que su negocio sea mejor</a:t>
            </a:r>
          </a:p>
        </p:txBody>
      </p:sp>
      <p:pic>
        <p:nvPicPr>
          <p:cNvPr id="4" name="Espace réservé du contenu 3">
            <a:extLst>
              <a:ext uri="{FF2B5EF4-FFF2-40B4-BE49-F238E27FC236}">
                <a16:creationId xmlns="" xmlns:a16="http://schemas.microsoft.com/office/drawing/2014/main" id="{A4A607B8-F021-4160-86CF-4EDB4A16599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1533525"/>
            <a:ext cx="2827867" cy="1590675"/>
          </a:xfrm>
        </p:spPr>
      </p:pic>
      <p:pic>
        <p:nvPicPr>
          <p:cNvPr id="6" name="Image 5">
            <a:extLst>
              <a:ext uri="{FF2B5EF4-FFF2-40B4-BE49-F238E27FC236}">
                <a16:creationId xmlns="" xmlns:a16="http://schemas.microsoft.com/office/drawing/2014/main" id="{8F0DE863-5A78-47F7-A7C7-0C88F835CB9F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5057" y="152400"/>
            <a:ext cx="1219200" cy="736396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="" xmlns:a16="http://schemas.microsoft.com/office/drawing/2014/main" id="{067C7BA7-95F9-4064-AEE8-A3634F6FBEB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1" y="3286125"/>
            <a:ext cx="2971800" cy="2419350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="" xmlns:a16="http://schemas.microsoft.com/office/drawing/2014/main" id="{E391D4BE-BC13-4AB3-BA5C-046C45544017}"/>
              </a:ext>
            </a:extLst>
          </p:cNvPr>
          <p:cNvSpPr txBox="1"/>
          <p:nvPr/>
        </p:nvSpPr>
        <p:spPr>
          <a:xfrm>
            <a:off x="4724400" y="1600200"/>
            <a:ext cx="411480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Tx/>
              <a:buChar char="-"/>
            </a:pPr>
            <a:r>
              <a:rPr lang="fr-FR" dirty="0" err="1"/>
              <a:t>Estudio</a:t>
            </a:r>
            <a:r>
              <a:rPr lang="fr-FR" dirty="0"/>
              <a:t> de </a:t>
            </a:r>
            <a:r>
              <a:rPr lang="fr-FR" dirty="0" err="1"/>
              <a:t>dimensión</a:t>
            </a:r>
            <a:r>
              <a:rPr lang="fr-FR" dirty="0"/>
              <a:t> </a:t>
            </a:r>
          </a:p>
          <a:p>
            <a:pPr marL="285750" indent="-285750">
              <a:buFontTx/>
              <a:buChar char="-"/>
            </a:pPr>
            <a:r>
              <a:rPr lang="fr-FR" dirty="0" err="1"/>
              <a:t>Suministro</a:t>
            </a:r>
            <a:endParaRPr lang="fr-FR" dirty="0"/>
          </a:p>
          <a:p>
            <a:pPr marL="285750" indent="-285750">
              <a:buFontTx/>
              <a:buChar char="-"/>
            </a:pPr>
            <a:r>
              <a:rPr lang="fr-FR" dirty="0" err="1"/>
              <a:t>Instalación</a:t>
            </a:r>
            <a:r>
              <a:rPr lang="fr-FR" dirty="0"/>
              <a:t> </a:t>
            </a:r>
          </a:p>
          <a:p>
            <a:pPr marL="285750" indent="-285750">
              <a:buFontTx/>
              <a:buChar char="-"/>
            </a:pPr>
            <a:r>
              <a:rPr lang="fr-FR" dirty="0" err="1"/>
              <a:t>Puesta</a:t>
            </a:r>
            <a:r>
              <a:rPr lang="fr-FR" dirty="0"/>
              <a:t> en </a:t>
            </a:r>
            <a:r>
              <a:rPr lang="fr-FR" dirty="0" err="1"/>
              <a:t>servicio</a:t>
            </a:r>
            <a:endParaRPr lang="fr-FR" dirty="0"/>
          </a:p>
          <a:p>
            <a:pPr marL="285750" indent="-285750">
              <a:buFontTx/>
              <a:buChar char="-"/>
            </a:pPr>
            <a:endParaRPr lang="fr-FR" dirty="0"/>
          </a:p>
        </p:txBody>
      </p:sp>
      <p:pic>
        <p:nvPicPr>
          <p:cNvPr id="9" name="Image 8">
            <a:extLst>
              <a:ext uri="{FF2B5EF4-FFF2-40B4-BE49-F238E27FC236}">
                <a16:creationId xmlns="" xmlns:a16="http://schemas.microsoft.com/office/drawing/2014/main" id="{758B2DAC-C5F0-49FF-A5D9-8588F71684DD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="" xmlns:a1611="http://schemas.microsoft.com/office/drawing/2016/11/main" r:id="rId7"/>
              </a:ext>
            </a:extLst>
          </a:blip>
          <a:stretch>
            <a:fillRect/>
          </a:stretch>
        </p:blipFill>
        <p:spPr>
          <a:xfrm>
            <a:off x="3549494" y="3286125"/>
            <a:ext cx="3384706" cy="24193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82609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6">
                <a:lumMod val="5000"/>
                <a:lumOff val="95000"/>
              </a:schemeClr>
            </a:gs>
            <a:gs pos="74000">
              <a:schemeClr val="accent6">
                <a:lumMod val="45000"/>
                <a:lumOff val="55000"/>
              </a:schemeClr>
            </a:gs>
            <a:gs pos="83000">
              <a:schemeClr val="accent6">
                <a:lumMod val="45000"/>
                <a:lumOff val="55000"/>
              </a:schemeClr>
            </a:gs>
            <a:gs pos="100000">
              <a:schemeClr val="accent6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effectLst>
            <a:outerShdw blurRad="50800" dist="50800" dir="5400000" algn="ctr" rotWithShape="0">
              <a:schemeClr val="accent6"/>
            </a:outerShdw>
          </a:effectLst>
        </p:spPr>
        <p:txBody>
          <a:bodyPr>
            <a:normAutofit/>
          </a:bodyPr>
          <a:lstStyle/>
          <a:p>
            <a:pPr algn="ctr"/>
            <a:r>
              <a:rPr lang="fr-FR" sz="2700" b="1" dirty="0"/>
              <a:t>ANÁLISIS SOLAR-FOTOVOLTAICO-</a:t>
            </a:r>
            <a:br>
              <a:rPr lang="fr-FR" sz="2700" b="1" dirty="0"/>
            </a:br>
            <a:r>
              <a:rPr lang="fr-FR" sz="2700" b="1" dirty="0"/>
              <a:t>ESTUDIOS-IMPLEMENTACIÓN</a:t>
            </a:r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2"/>
          </p:nvPr>
        </p:nvSpPr>
        <p:spPr>
          <a:xfrm>
            <a:off x="1295400" y="6440090"/>
            <a:ext cx="4260056" cy="300831"/>
          </a:xfrm>
        </p:spPr>
        <p:txBody>
          <a:bodyPr/>
          <a:lstStyle/>
          <a:p>
            <a:r>
              <a:rPr lang="es-ES" b="1" i="1" dirty="0">
                <a:latin typeface="David" panose="020E0502060401010101" pitchFamily="34" charset="-79"/>
                <a:cs typeface="David" panose="020E0502060401010101" pitchFamily="34" charset="-79"/>
              </a:rPr>
              <a:t>Hacemos que su negocio sea mejor</a:t>
            </a:r>
          </a:p>
        </p:txBody>
      </p:sp>
      <p:pic>
        <p:nvPicPr>
          <p:cNvPr id="4" name="Espace réservé du contenu 3">
            <a:extLst>
              <a:ext uri="{FF2B5EF4-FFF2-40B4-BE49-F238E27FC236}">
                <a16:creationId xmlns="" xmlns:a16="http://schemas.microsoft.com/office/drawing/2014/main" id="{4DF92F8B-D77F-48FB-89FD-913177622D4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="" xmlns:a1611="http://schemas.microsoft.com/office/drawing/2016/11/main" r:id="rId4"/>
              </a:ext>
            </a:extLst>
          </a:blip>
          <a:stretch>
            <a:fillRect/>
          </a:stretch>
        </p:blipFill>
        <p:spPr>
          <a:xfrm>
            <a:off x="86344" y="1905000"/>
            <a:ext cx="4322305" cy="2882507"/>
          </a:xfrm>
        </p:spPr>
      </p:pic>
      <p:pic>
        <p:nvPicPr>
          <p:cNvPr id="6" name="Image 5">
            <a:extLst>
              <a:ext uri="{FF2B5EF4-FFF2-40B4-BE49-F238E27FC236}">
                <a16:creationId xmlns="" xmlns:a16="http://schemas.microsoft.com/office/drawing/2014/main" id="{3D9BC933-4FA7-4C17-9760-1531A8B910EA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5057" y="152400"/>
            <a:ext cx="1219200" cy="736396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="" xmlns:a16="http://schemas.microsoft.com/office/drawing/2014/main" id="{6D8FF047-E02B-4A4C-95CE-8978F9379738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="" xmlns:a1611="http://schemas.microsoft.com/office/drawing/2016/11/main" r:id="rId7"/>
              </a:ext>
            </a:extLst>
          </a:blip>
          <a:stretch>
            <a:fillRect/>
          </a:stretch>
        </p:blipFill>
        <p:spPr>
          <a:xfrm>
            <a:off x="4495800" y="1898819"/>
            <a:ext cx="4494543" cy="2894868"/>
          </a:xfrm>
          <a:prstGeom prst="rect">
            <a:avLst/>
          </a:prstGeom>
        </p:spPr>
      </p:pic>
      <p:sp>
        <p:nvSpPr>
          <p:cNvPr id="12" name="ZoneTexte 11">
            <a:extLst>
              <a:ext uri="{FF2B5EF4-FFF2-40B4-BE49-F238E27FC236}">
                <a16:creationId xmlns="" xmlns:a16="http://schemas.microsoft.com/office/drawing/2014/main" id="{AFAE95BF-9632-4028-8C84-50F91CB00362}"/>
              </a:ext>
            </a:extLst>
          </p:cNvPr>
          <p:cNvSpPr txBox="1"/>
          <p:nvPr/>
        </p:nvSpPr>
        <p:spPr>
          <a:xfrm>
            <a:off x="152400" y="5105400"/>
            <a:ext cx="85344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Tx/>
              <a:buChar char="-"/>
            </a:pPr>
            <a:r>
              <a:rPr lang="fr-FR" dirty="0" err="1"/>
              <a:t>Dimensión</a:t>
            </a:r>
            <a:r>
              <a:rPr lang="fr-FR" dirty="0"/>
              <a:t> </a:t>
            </a:r>
          </a:p>
          <a:p>
            <a:pPr marL="285750" indent="-285750">
              <a:buFontTx/>
              <a:buChar char="-"/>
            </a:pPr>
            <a:r>
              <a:rPr lang="fr-FR" dirty="0" err="1"/>
              <a:t>Suministro</a:t>
            </a:r>
            <a:r>
              <a:rPr lang="fr-FR" dirty="0"/>
              <a:t>  </a:t>
            </a:r>
          </a:p>
          <a:p>
            <a:pPr marL="285750" indent="-285750">
              <a:buFontTx/>
              <a:buChar char="-"/>
            </a:pPr>
            <a:r>
              <a:rPr lang="fr-FR" dirty="0" err="1"/>
              <a:t>Producción</a:t>
            </a:r>
            <a:r>
              <a:rPr lang="fr-FR" dirty="0"/>
              <a:t> </a:t>
            </a:r>
          </a:p>
          <a:p>
            <a:pPr marL="285750" indent="-285750">
              <a:buFontTx/>
              <a:buChar char="-"/>
            </a:pP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4667240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6">
                <a:lumMod val="5000"/>
                <a:lumOff val="95000"/>
              </a:schemeClr>
            </a:gs>
            <a:gs pos="74000">
              <a:schemeClr val="accent6">
                <a:lumMod val="45000"/>
                <a:lumOff val="55000"/>
              </a:schemeClr>
            </a:gs>
            <a:gs pos="83000">
              <a:schemeClr val="accent6">
                <a:lumMod val="45000"/>
                <a:lumOff val="55000"/>
              </a:schemeClr>
            </a:gs>
            <a:gs pos="100000">
              <a:schemeClr val="accent6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effectLst>
            <a:outerShdw blurRad="50800" dist="50800" dir="5400000" algn="ctr" rotWithShape="0">
              <a:schemeClr val="accent6"/>
            </a:outerShdw>
          </a:effectLst>
        </p:spPr>
        <p:txBody>
          <a:bodyPr>
            <a:normAutofit/>
          </a:bodyPr>
          <a:lstStyle/>
          <a:p>
            <a:pPr algn="ctr"/>
            <a:r>
              <a:rPr lang="fr-FR" sz="4400" b="1" dirty="0"/>
              <a:t>PISCINA</a:t>
            </a:r>
            <a:endParaRPr lang="fr-FR" sz="3100" b="1" dirty="0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2"/>
          </p:nvPr>
        </p:nvSpPr>
        <p:spPr>
          <a:xfrm>
            <a:off x="1295400" y="6440090"/>
            <a:ext cx="4260056" cy="300831"/>
          </a:xfrm>
        </p:spPr>
        <p:txBody>
          <a:bodyPr/>
          <a:lstStyle/>
          <a:p>
            <a:r>
              <a:rPr lang="es-ES" b="1" i="1" dirty="0">
                <a:latin typeface="David" panose="020E0502060401010101" pitchFamily="34" charset="-79"/>
                <a:cs typeface="David" panose="020E0502060401010101" pitchFamily="34" charset="-79"/>
              </a:rPr>
              <a:t>Hacemos que su negocio sea mejor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="" xmlns:a16="http://schemas.microsoft.com/office/drawing/2014/main" id="{21EB5E08-A322-45CE-84CF-8B14B675424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5057" y="152400"/>
            <a:ext cx="1219200" cy="736396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="" xmlns:a16="http://schemas.microsoft.com/office/drawing/2014/main" id="{4741FC0A-9DB9-48E2-B74D-E4F2D3964A72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="" xmlns:a1611="http://schemas.microsoft.com/office/drawing/2016/11/main" r:id="rId5"/>
              </a:ext>
            </a:extLst>
          </a:blip>
          <a:stretch>
            <a:fillRect/>
          </a:stretch>
        </p:blipFill>
        <p:spPr>
          <a:xfrm>
            <a:off x="342900" y="1203285"/>
            <a:ext cx="3962400" cy="2537777"/>
          </a:xfrm>
          <a:prstGeom prst="rect">
            <a:avLst/>
          </a:prstGeom>
        </p:spPr>
      </p:pic>
      <p:sp>
        <p:nvSpPr>
          <p:cNvPr id="7" name="ZoneTexte 6">
            <a:extLst>
              <a:ext uri="{FF2B5EF4-FFF2-40B4-BE49-F238E27FC236}">
                <a16:creationId xmlns="" xmlns:a16="http://schemas.microsoft.com/office/drawing/2014/main" id="{01E43C95-D44D-4C7D-88DB-B15178636118}"/>
              </a:ext>
            </a:extLst>
          </p:cNvPr>
          <p:cNvSpPr txBox="1"/>
          <p:nvPr/>
        </p:nvSpPr>
        <p:spPr>
          <a:xfrm>
            <a:off x="304800" y="4291816"/>
            <a:ext cx="8763000" cy="17235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fr-FR" sz="1600" i="1" dirty="0"/>
          </a:p>
          <a:p>
            <a:pPr marL="285750" indent="-285750">
              <a:buFontTx/>
              <a:buChar char="-"/>
            </a:pPr>
            <a:r>
              <a:rPr lang="fr-FR" b="1" i="1" dirty="0" err="1"/>
              <a:t>Embajada</a:t>
            </a:r>
            <a:r>
              <a:rPr lang="fr-FR" b="1" i="1" dirty="0"/>
              <a:t> de Francia</a:t>
            </a:r>
            <a:endParaRPr lang="fr-FR" i="1" dirty="0"/>
          </a:p>
          <a:p>
            <a:r>
              <a:rPr lang="fr-FR" i="1" dirty="0"/>
              <a:t>  * </a:t>
            </a:r>
            <a:r>
              <a:rPr lang="fr-FR" i="1" dirty="0" err="1"/>
              <a:t>Reemplazo</a:t>
            </a:r>
            <a:r>
              <a:rPr lang="fr-FR" i="1" dirty="0"/>
              <a:t> </a:t>
            </a:r>
            <a:r>
              <a:rPr lang="fr-FR" i="1" dirty="0" err="1"/>
              <a:t>del</a:t>
            </a:r>
            <a:r>
              <a:rPr lang="fr-FR" i="1" dirty="0"/>
              <a:t> </a:t>
            </a:r>
            <a:r>
              <a:rPr lang="fr-FR" i="1" dirty="0" err="1"/>
              <a:t>filtro</a:t>
            </a:r>
            <a:r>
              <a:rPr lang="fr-FR" i="1" dirty="0"/>
              <a:t> de </a:t>
            </a:r>
            <a:r>
              <a:rPr lang="fr-FR" i="1" dirty="0" err="1"/>
              <a:t>arena</a:t>
            </a:r>
            <a:r>
              <a:rPr lang="fr-FR" i="1" dirty="0"/>
              <a:t> de la </a:t>
            </a:r>
            <a:r>
              <a:rPr lang="fr-FR" i="1" dirty="0" err="1"/>
              <a:t>piscina</a:t>
            </a:r>
            <a:r>
              <a:rPr lang="fr-FR" i="1" dirty="0"/>
              <a:t> </a:t>
            </a:r>
            <a:r>
              <a:rPr lang="fr-FR" i="1" dirty="0" err="1"/>
              <a:t>del</a:t>
            </a:r>
            <a:r>
              <a:rPr lang="fr-FR" i="1" dirty="0"/>
              <a:t> </a:t>
            </a:r>
            <a:r>
              <a:rPr lang="fr-FR" i="1" dirty="0" err="1"/>
              <a:t>embajador</a:t>
            </a:r>
            <a:r>
              <a:rPr lang="fr-FR" i="1" dirty="0"/>
              <a:t> (2020).</a:t>
            </a:r>
          </a:p>
          <a:p>
            <a:endParaRPr lang="fr-FR" i="1" dirty="0"/>
          </a:p>
          <a:p>
            <a:r>
              <a:rPr lang="fr-FR" i="1" dirty="0"/>
              <a:t> -  </a:t>
            </a:r>
            <a:r>
              <a:rPr lang="fr-FR" b="1" i="1" dirty="0"/>
              <a:t>Campus de la </a:t>
            </a:r>
            <a:r>
              <a:rPr lang="fr-FR" b="1" i="1" dirty="0" err="1"/>
              <a:t>Embajada</a:t>
            </a:r>
            <a:r>
              <a:rPr lang="fr-FR" b="1" i="1" dirty="0"/>
              <a:t> de Francia de la </a:t>
            </a:r>
            <a:r>
              <a:rPr lang="fr-FR" b="1" i="1" dirty="0" err="1"/>
              <a:t>Urbanización</a:t>
            </a:r>
            <a:r>
              <a:rPr lang="fr-FR" b="1" i="1" dirty="0"/>
              <a:t> de Caracolas</a:t>
            </a:r>
          </a:p>
          <a:p>
            <a:r>
              <a:rPr lang="fr-FR" i="1" dirty="0"/>
              <a:t> *</a:t>
            </a:r>
            <a:r>
              <a:rPr lang="fr-FR" i="1" dirty="0" err="1"/>
              <a:t>Mantenimiento</a:t>
            </a:r>
            <a:r>
              <a:rPr lang="fr-FR" i="1" dirty="0"/>
              <a:t> de la </a:t>
            </a:r>
            <a:r>
              <a:rPr lang="fr-FR" i="1" dirty="0" err="1"/>
              <a:t>piscina</a:t>
            </a:r>
            <a:r>
              <a:rPr lang="fr-FR" i="1" dirty="0"/>
              <a:t> </a:t>
            </a:r>
            <a:r>
              <a:rPr lang="fr-FR" i="1" dirty="0" err="1"/>
              <a:t>del</a:t>
            </a:r>
            <a:r>
              <a:rPr lang="fr-FR" i="1" dirty="0"/>
              <a:t> campus (En </a:t>
            </a:r>
            <a:r>
              <a:rPr lang="fr-FR" i="1" dirty="0" err="1"/>
              <a:t>curso</a:t>
            </a:r>
            <a:r>
              <a:rPr lang="fr-FR" i="1" dirty="0"/>
              <a:t>).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="" xmlns:a16="http://schemas.microsoft.com/office/drawing/2014/main" id="{E4EE96AE-2EE6-4EF5-B80A-A4F38E5211F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="" xmlns:a1611="http://schemas.microsoft.com/office/drawing/2016/11/main" r:id="rId7"/>
              </a:ext>
            </a:extLst>
          </a:blip>
          <a:stretch>
            <a:fillRect/>
          </a:stretch>
        </p:blipFill>
        <p:spPr>
          <a:xfrm>
            <a:off x="4394200" y="1206663"/>
            <a:ext cx="4597400" cy="30605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17410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6">
                <a:lumMod val="5000"/>
                <a:lumOff val="95000"/>
              </a:schemeClr>
            </a:gs>
            <a:gs pos="74000">
              <a:schemeClr val="accent6">
                <a:lumMod val="45000"/>
                <a:lumOff val="55000"/>
              </a:schemeClr>
            </a:gs>
            <a:gs pos="83000">
              <a:schemeClr val="accent6">
                <a:lumMod val="45000"/>
                <a:lumOff val="55000"/>
              </a:schemeClr>
            </a:gs>
            <a:gs pos="100000">
              <a:schemeClr val="accent6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effectLst>
            <a:outerShdw blurRad="50800" dist="50800" dir="5400000" algn="ctr" rotWithShape="0">
              <a:schemeClr val="accent6"/>
            </a:outerShdw>
          </a:effectLst>
        </p:spPr>
        <p:txBody>
          <a:bodyPr>
            <a:normAutofit/>
          </a:bodyPr>
          <a:lstStyle/>
          <a:p>
            <a:pPr algn="ctr"/>
            <a:r>
              <a:rPr lang="fr-FR" sz="3200" b="1" dirty="0" smtClean="0"/>
              <a:t>VENTA </a:t>
            </a:r>
            <a:r>
              <a:rPr lang="fr-FR" sz="3200" b="1" dirty="0" smtClean="0"/>
              <a:t>DE MATERIAL INFORMÁTICO Y PAPELERIA</a:t>
            </a:r>
            <a:endParaRPr lang="fr-FR" sz="3200" b="1" dirty="0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2"/>
          </p:nvPr>
        </p:nvSpPr>
        <p:spPr>
          <a:xfrm>
            <a:off x="1295400" y="6440090"/>
            <a:ext cx="4260056" cy="300831"/>
          </a:xfrm>
        </p:spPr>
        <p:txBody>
          <a:bodyPr/>
          <a:lstStyle/>
          <a:p>
            <a:r>
              <a:rPr lang="es-ES" b="1" i="1" dirty="0">
                <a:latin typeface="David" panose="020E0502060401010101" pitchFamily="34" charset="-79"/>
                <a:cs typeface="David" panose="020E0502060401010101" pitchFamily="34" charset="-79"/>
              </a:rPr>
              <a:t>Hacemos que su negocio sea mejor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="" xmlns:a16="http://schemas.microsoft.com/office/drawing/2014/main" id="{21EB5E08-A322-45CE-84CF-8B14B675424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5057" y="152400"/>
            <a:ext cx="1219200" cy="736396"/>
          </a:xfrm>
          <a:prstGeom prst="rect">
            <a:avLst/>
          </a:prstGeom>
        </p:spPr>
      </p:pic>
      <p:sp>
        <p:nvSpPr>
          <p:cNvPr id="5" name="AutoShape 2" descr="AmazonBasics Souris sans fil avec nano rÃ©cepteur Noir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10" name="Imagen 9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5997" y="2133600"/>
            <a:ext cx="1090403" cy="976020"/>
          </a:xfrm>
          <a:prstGeom prst="rect">
            <a:avLst/>
          </a:prstGeom>
        </p:spPr>
      </p:pic>
      <p:pic>
        <p:nvPicPr>
          <p:cNvPr id="11" name="Imagen 10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76400" y="2133600"/>
            <a:ext cx="1143000" cy="976020"/>
          </a:xfrm>
          <a:prstGeom prst="rect">
            <a:avLst/>
          </a:prstGeom>
        </p:spPr>
      </p:pic>
      <p:pic>
        <p:nvPicPr>
          <p:cNvPr id="12" name="Imagen 11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7973" y="3097245"/>
            <a:ext cx="1471404" cy="777007"/>
          </a:xfrm>
          <a:prstGeom prst="rect">
            <a:avLst/>
          </a:prstGeom>
        </p:spPr>
      </p:pic>
      <p:pic>
        <p:nvPicPr>
          <p:cNvPr id="13" name="Imagen 12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25524" y="3061623"/>
            <a:ext cx="990599" cy="890871"/>
          </a:xfrm>
          <a:prstGeom prst="rect">
            <a:avLst/>
          </a:prstGeom>
        </p:spPr>
      </p:pic>
      <p:pic>
        <p:nvPicPr>
          <p:cNvPr id="15" name="Imagen 14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60828" y="3071254"/>
            <a:ext cx="1202655" cy="1134260"/>
          </a:xfrm>
          <a:prstGeom prst="rect">
            <a:avLst/>
          </a:prstGeom>
        </p:spPr>
      </p:pic>
      <p:pic>
        <p:nvPicPr>
          <p:cNvPr id="16" name="Imagen 15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19400" y="2133600"/>
            <a:ext cx="1344082" cy="976020"/>
          </a:xfrm>
          <a:prstGeom prst="rect">
            <a:avLst/>
          </a:prstGeom>
        </p:spPr>
      </p:pic>
      <p:pic>
        <p:nvPicPr>
          <p:cNvPr id="18" name="Imagen 17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7235" y="3792977"/>
            <a:ext cx="901166" cy="807429"/>
          </a:xfrm>
          <a:prstGeom prst="rect">
            <a:avLst/>
          </a:prstGeom>
        </p:spPr>
      </p:pic>
      <p:pic>
        <p:nvPicPr>
          <p:cNvPr id="19" name="Image 4"/>
          <p:cNvPicPr/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35483" y="3952494"/>
            <a:ext cx="1351280" cy="706636"/>
          </a:xfrm>
          <a:prstGeom prst="rect">
            <a:avLst/>
          </a:prstGeom>
          <a:noFill/>
          <a:ln>
            <a:noFill/>
          </a:ln>
        </p:spPr>
      </p:pic>
      <p:pic>
        <p:nvPicPr>
          <p:cNvPr id="20" name="Image 8"/>
          <p:cNvPicPr/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15983" y="4134937"/>
            <a:ext cx="947499" cy="524193"/>
          </a:xfrm>
          <a:prstGeom prst="rect">
            <a:avLst/>
          </a:prstGeom>
          <a:noFill/>
          <a:ln>
            <a:noFill/>
          </a:ln>
        </p:spPr>
      </p:pic>
      <p:sp>
        <p:nvSpPr>
          <p:cNvPr id="22" name="CuadroTexto 21"/>
          <p:cNvSpPr txBox="1"/>
          <p:nvPr/>
        </p:nvSpPr>
        <p:spPr>
          <a:xfrm>
            <a:off x="577236" y="1713580"/>
            <a:ext cx="358624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b="1" dirty="0" smtClean="0"/>
              <a:t>Material Informático</a:t>
            </a:r>
            <a:endParaRPr lang="en-US" b="1" dirty="0"/>
          </a:p>
        </p:txBody>
      </p:sp>
      <p:pic>
        <p:nvPicPr>
          <p:cNvPr id="23" name="Image 7"/>
          <p:cNvPicPr/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5997" y="4600406"/>
            <a:ext cx="1090403" cy="1112015"/>
          </a:xfrm>
          <a:prstGeom prst="rect">
            <a:avLst/>
          </a:prstGeom>
          <a:noFill/>
          <a:ln>
            <a:noFill/>
          </a:ln>
        </p:spPr>
      </p:pic>
      <p:pic>
        <p:nvPicPr>
          <p:cNvPr id="25" name="Image 10"/>
          <p:cNvPicPr/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29051" y="4631017"/>
            <a:ext cx="1232535" cy="1081405"/>
          </a:xfrm>
          <a:prstGeom prst="rect">
            <a:avLst/>
          </a:prstGeom>
          <a:noFill/>
          <a:ln>
            <a:noFill/>
          </a:ln>
        </p:spPr>
      </p:pic>
      <p:pic>
        <p:nvPicPr>
          <p:cNvPr id="26" name="Image 5"/>
          <p:cNvPicPr/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04393" y="4659131"/>
            <a:ext cx="1359089" cy="1053292"/>
          </a:xfrm>
          <a:prstGeom prst="rect">
            <a:avLst/>
          </a:prstGeom>
          <a:noFill/>
          <a:ln>
            <a:noFill/>
          </a:ln>
        </p:spPr>
      </p:pic>
      <p:pic>
        <p:nvPicPr>
          <p:cNvPr id="27" name="Image 3"/>
          <p:cNvPicPr/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08252" y="2126472"/>
            <a:ext cx="880051" cy="618146"/>
          </a:xfrm>
          <a:prstGeom prst="rect">
            <a:avLst/>
          </a:prstGeom>
          <a:noFill/>
          <a:ln>
            <a:noFill/>
          </a:ln>
        </p:spPr>
      </p:pic>
      <p:pic>
        <p:nvPicPr>
          <p:cNvPr id="28" name="Image 6"/>
          <p:cNvPicPr/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76035" y="4246024"/>
            <a:ext cx="896345" cy="1123346"/>
          </a:xfrm>
          <a:prstGeom prst="rect">
            <a:avLst/>
          </a:prstGeom>
          <a:noFill/>
          <a:ln>
            <a:noFill/>
          </a:ln>
        </p:spPr>
      </p:pic>
      <p:pic>
        <p:nvPicPr>
          <p:cNvPr id="29" name="Image 8"/>
          <p:cNvPicPr/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88304" y="2125054"/>
            <a:ext cx="995830" cy="946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0" name="Image 2"/>
          <p:cNvPicPr/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44608" y="2686924"/>
            <a:ext cx="1319530" cy="741915"/>
          </a:xfrm>
          <a:prstGeom prst="rect">
            <a:avLst/>
          </a:prstGeom>
          <a:noFill/>
          <a:ln>
            <a:noFill/>
          </a:ln>
        </p:spPr>
      </p:pic>
      <p:pic>
        <p:nvPicPr>
          <p:cNvPr id="31" name="Image 10"/>
          <p:cNvPicPr/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88303" y="3041676"/>
            <a:ext cx="995830" cy="680997"/>
          </a:xfrm>
          <a:prstGeom prst="rect">
            <a:avLst/>
          </a:prstGeom>
          <a:noFill/>
          <a:ln>
            <a:noFill/>
          </a:ln>
        </p:spPr>
      </p:pic>
      <p:pic>
        <p:nvPicPr>
          <p:cNvPr id="32" name="Image 4"/>
          <p:cNvPicPr/>
          <p:nvPr/>
        </p:nvPicPr>
        <p:blipFill>
          <a:blip r:embed="rId2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21652" y="2666364"/>
            <a:ext cx="896345" cy="725448"/>
          </a:xfrm>
          <a:prstGeom prst="rect">
            <a:avLst/>
          </a:prstGeom>
          <a:noFill/>
          <a:ln>
            <a:noFill/>
          </a:ln>
        </p:spPr>
      </p:pic>
      <p:pic>
        <p:nvPicPr>
          <p:cNvPr id="34" name="Image 4"/>
          <p:cNvPicPr/>
          <p:nvPr/>
        </p:nvPicPr>
        <p:blipFill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54317" y="2125054"/>
            <a:ext cx="1167335" cy="577631"/>
          </a:xfrm>
          <a:prstGeom prst="rect">
            <a:avLst/>
          </a:prstGeom>
          <a:noFill/>
          <a:ln>
            <a:noFill/>
          </a:ln>
        </p:spPr>
      </p:pic>
      <p:pic>
        <p:nvPicPr>
          <p:cNvPr id="35" name="Image 11"/>
          <p:cNvPicPr/>
          <p:nvPr/>
        </p:nvPicPr>
        <p:blipFill>
          <a:blip r:embed="rId2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46504" y="3391812"/>
            <a:ext cx="1033145" cy="914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7" name="Image 9"/>
          <p:cNvPicPr/>
          <p:nvPr/>
        </p:nvPicPr>
        <p:blipFill>
          <a:blip r:embed="rId2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88302" y="3639156"/>
            <a:ext cx="995831" cy="811577"/>
          </a:xfrm>
          <a:prstGeom prst="rect">
            <a:avLst/>
          </a:prstGeom>
          <a:noFill/>
          <a:ln>
            <a:noFill/>
          </a:ln>
        </p:spPr>
      </p:pic>
      <p:pic>
        <p:nvPicPr>
          <p:cNvPr id="38" name="Image 6"/>
          <p:cNvPicPr/>
          <p:nvPr/>
        </p:nvPicPr>
        <p:blipFill>
          <a:blip r:embed="rId2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79649" y="3375505"/>
            <a:ext cx="1054015" cy="879747"/>
          </a:xfrm>
          <a:prstGeom prst="rect">
            <a:avLst/>
          </a:prstGeom>
          <a:noFill/>
          <a:ln>
            <a:noFill/>
          </a:ln>
        </p:spPr>
      </p:pic>
      <p:pic>
        <p:nvPicPr>
          <p:cNvPr id="39" name="Image 14"/>
          <p:cNvPicPr/>
          <p:nvPr/>
        </p:nvPicPr>
        <p:blipFill>
          <a:blip r:embed="rId2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54317" y="4298306"/>
            <a:ext cx="1037092" cy="883683"/>
          </a:xfrm>
          <a:prstGeom prst="rect">
            <a:avLst/>
          </a:prstGeom>
          <a:noFill/>
          <a:ln>
            <a:noFill/>
          </a:ln>
        </p:spPr>
      </p:pic>
      <p:pic>
        <p:nvPicPr>
          <p:cNvPr id="40" name="Image 8"/>
          <p:cNvPicPr/>
          <p:nvPr/>
        </p:nvPicPr>
        <p:blipFill>
          <a:blip r:embed="rId2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54653" y="4246024"/>
            <a:ext cx="1121381" cy="678097"/>
          </a:xfrm>
          <a:prstGeom prst="rect">
            <a:avLst/>
          </a:prstGeom>
          <a:noFill/>
          <a:ln>
            <a:noFill/>
          </a:ln>
        </p:spPr>
      </p:pic>
      <p:pic>
        <p:nvPicPr>
          <p:cNvPr id="41" name="Image 1"/>
          <p:cNvPicPr/>
          <p:nvPr/>
        </p:nvPicPr>
        <p:blipFill>
          <a:blip r:embed="rId2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40762" y="4916180"/>
            <a:ext cx="1231900" cy="796241"/>
          </a:xfrm>
          <a:prstGeom prst="rect">
            <a:avLst/>
          </a:prstGeom>
          <a:noFill/>
          <a:ln>
            <a:noFill/>
          </a:ln>
        </p:spPr>
      </p:pic>
      <p:pic>
        <p:nvPicPr>
          <p:cNvPr id="42" name="Image 3"/>
          <p:cNvPicPr/>
          <p:nvPr/>
        </p:nvPicPr>
        <p:blipFill>
          <a:blip r:embed="rId2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7800" y="3851244"/>
            <a:ext cx="817714" cy="858015"/>
          </a:xfrm>
          <a:prstGeom prst="rect">
            <a:avLst/>
          </a:prstGeom>
          <a:noFill/>
          <a:ln>
            <a:noFill/>
          </a:ln>
        </p:spPr>
      </p:pic>
      <p:pic>
        <p:nvPicPr>
          <p:cNvPr id="43" name="Image 5"/>
          <p:cNvPicPr/>
          <p:nvPr/>
        </p:nvPicPr>
        <p:blipFill>
          <a:blip r:embed="rId3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44608" y="5175678"/>
            <a:ext cx="1134572" cy="536743"/>
          </a:xfrm>
          <a:prstGeom prst="rect">
            <a:avLst/>
          </a:prstGeom>
          <a:noFill/>
          <a:ln>
            <a:noFill/>
          </a:ln>
        </p:spPr>
      </p:pic>
      <p:pic>
        <p:nvPicPr>
          <p:cNvPr id="44" name="Image 1"/>
          <p:cNvPicPr/>
          <p:nvPr/>
        </p:nvPicPr>
        <p:blipFill>
          <a:blip r:embed="rId3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81801" y="5341406"/>
            <a:ext cx="1087016" cy="371015"/>
          </a:xfrm>
          <a:prstGeom prst="rect">
            <a:avLst/>
          </a:prstGeom>
          <a:noFill/>
          <a:ln>
            <a:noFill/>
          </a:ln>
        </p:spPr>
      </p:pic>
      <p:sp>
        <p:nvSpPr>
          <p:cNvPr id="46" name="CuadroTexto 45"/>
          <p:cNvSpPr txBox="1"/>
          <p:nvPr/>
        </p:nvSpPr>
        <p:spPr>
          <a:xfrm>
            <a:off x="4844607" y="1752600"/>
            <a:ext cx="302420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b="1" dirty="0"/>
              <a:t>P</a:t>
            </a:r>
            <a:r>
              <a:rPr lang="es-ES" b="1" dirty="0" smtClean="0"/>
              <a:t>apelería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29849234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6">
                <a:lumMod val="5000"/>
                <a:lumOff val="95000"/>
              </a:schemeClr>
            </a:gs>
            <a:gs pos="74000">
              <a:schemeClr val="accent6">
                <a:lumMod val="45000"/>
                <a:lumOff val="55000"/>
              </a:schemeClr>
            </a:gs>
            <a:gs pos="83000">
              <a:schemeClr val="accent6">
                <a:lumMod val="45000"/>
                <a:lumOff val="55000"/>
              </a:schemeClr>
            </a:gs>
            <a:gs pos="100000">
              <a:schemeClr val="accent6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effectLst>
            <a:outerShdw blurRad="50800" dist="50800" dir="5400000" algn="ctr" rotWithShape="0">
              <a:schemeClr val="accent6"/>
            </a:outerShdw>
          </a:effectLst>
        </p:spPr>
        <p:txBody>
          <a:bodyPr>
            <a:normAutofit/>
          </a:bodyPr>
          <a:lstStyle/>
          <a:p>
            <a:pPr algn="ctr"/>
            <a:r>
              <a:rPr lang="fr-FR" sz="3200" b="1" dirty="0" smtClean="0"/>
              <a:t>VENTA DE MATERIAL INFORMÁTICO Y </a:t>
            </a:r>
            <a:r>
              <a:rPr lang="fr-FR" sz="3200" b="1" dirty="0" smtClean="0"/>
              <a:t>PAPELERÍA</a:t>
            </a:r>
            <a:endParaRPr lang="fr-FR" sz="3200" b="1" dirty="0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2"/>
          </p:nvPr>
        </p:nvSpPr>
        <p:spPr>
          <a:xfrm>
            <a:off x="1295400" y="6440090"/>
            <a:ext cx="4260056" cy="300831"/>
          </a:xfrm>
        </p:spPr>
        <p:txBody>
          <a:bodyPr/>
          <a:lstStyle/>
          <a:p>
            <a:r>
              <a:rPr lang="es-ES" b="1" i="1" dirty="0">
                <a:latin typeface="David" panose="020E0502060401010101" pitchFamily="34" charset="-79"/>
                <a:cs typeface="David" panose="020E0502060401010101" pitchFamily="34" charset="-79"/>
              </a:rPr>
              <a:t>Hacemos que su negocio sea mejor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="" xmlns:a16="http://schemas.microsoft.com/office/drawing/2014/main" id="{21EB5E08-A322-45CE-84CF-8B14B675424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5057" y="152400"/>
            <a:ext cx="1219200" cy="736396"/>
          </a:xfrm>
          <a:prstGeom prst="rect">
            <a:avLst/>
          </a:prstGeom>
        </p:spPr>
      </p:pic>
      <p:sp>
        <p:nvSpPr>
          <p:cNvPr id="4" name="CuadroTexto 3"/>
          <p:cNvSpPr txBox="1"/>
          <p:nvPr/>
        </p:nvSpPr>
        <p:spPr>
          <a:xfrm>
            <a:off x="762000" y="1708882"/>
            <a:ext cx="7620000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400" dirty="0" smtClean="0"/>
              <a:t>Le ofrecemos la solución de calidad completa para su espacio de trabajo.</a:t>
            </a:r>
          </a:p>
          <a:p>
            <a:endParaRPr lang="es-ES" sz="1400" dirty="0" smtClean="0"/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es-ES" sz="1400" b="1" dirty="0" smtClean="0"/>
              <a:t>MAQUINAS </a:t>
            </a:r>
            <a:r>
              <a:rPr lang="es-ES" sz="1400" dirty="0" smtClean="0"/>
              <a:t>( Fotocopiadoras, impresoras, ordenadores, trituradoras de documentos, corta papeles, laminadoras, adaptadores de WIFI, cámaras de video-vigilancia, altavoces).</a:t>
            </a:r>
          </a:p>
          <a:p>
            <a:pPr marL="285750" indent="-285750">
              <a:buFont typeface="Wingdings" panose="05000000000000000000" pitchFamily="2" charset="2"/>
              <a:buChar char="v"/>
            </a:pPr>
            <a:endParaRPr lang="es-ES" sz="1400" dirty="0" smtClean="0"/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es-ES" sz="1400" b="1" dirty="0" smtClean="0"/>
              <a:t>SUMINISTRO DE OFICINA </a:t>
            </a:r>
            <a:r>
              <a:rPr lang="es-ES" sz="1400" dirty="0" smtClean="0"/>
              <a:t>( grapadoras, varios modelos de carpetas, maletines, bolígrafos, varios tipos de formato de papeles, bolígrafos, sobres , llaves USB, varios formatos de sobres, estuche laminado, cartuchos y otros más).</a:t>
            </a:r>
            <a:endParaRPr lang="es-ES" sz="1400" b="1" dirty="0" smtClean="0"/>
          </a:p>
        </p:txBody>
      </p:sp>
      <p:pic>
        <p:nvPicPr>
          <p:cNvPr id="10" name="Imagen 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04142" y="4191000"/>
            <a:ext cx="3444057" cy="2133202"/>
          </a:xfrm>
          <a:prstGeom prst="rect">
            <a:avLst/>
          </a:prstGeom>
        </p:spPr>
      </p:pic>
      <p:pic>
        <p:nvPicPr>
          <p:cNvPr id="5" name="Imagen 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00601" y="4191000"/>
            <a:ext cx="3352800" cy="21332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18963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6">
                <a:lumMod val="5000"/>
                <a:lumOff val="95000"/>
              </a:schemeClr>
            </a:gs>
            <a:gs pos="74000">
              <a:schemeClr val="accent6">
                <a:lumMod val="45000"/>
                <a:lumOff val="55000"/>
              </a:schemeClr>
            </a:gs>
            <a:gs pos="83000">
              <a:schemeClr val="accent6">
                <a:lumMod val="45000"/>
                <a:lumOff val="55000"/>
              </a:schemeClr>
            </a:gs>
            <a:gs pos="100000">
              <a:schemeClr val="accent6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38600" y="713306"/>
            <a:ext cx="3657600" cy="1104106"/>
          </a:xfrm>
          <a:effectLst>
            <a:outerShdw blurRad="50800" dist="50800" dir="5400000" algn="ctr" rotWithShape="0">
              <a:schemeClr val="accent6"/>
            </a:outerShdw>
          </a:effectLst>
        </p:spPr>
        <p:txBody>
          <a:bodyPr>
            <a:normAutofit/>
          </a:bodyPr>
          <a:lstStyle/>
          <a:p>
            <a:pPr algn="ctr"/>
            <a:r>
              <a:rPr lang="fr-FR" sz="3100" b="1" dirty="0"/>
              <a:t>TRABAJAR CON NOSOTROS</a:t>
            </a:r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2"/>
          </p:nvPr>
        </p:nvSpPr>
        <p:spPr>
          <a:xfrm>
            <a:off x="1295400" y="6440090"/>
            <a:ext cx="4260056" cy="300831"/>
          </a:xfrm>
        </p:spPr>
        <p:txBody>
          <a:bodyPr/>
          <a:lstStyle/>
          <a:p>
            <a:r>
              <a:rPr lang="es-ES" b="1" i="1" dirty="0">
                <a:latin typeface="David" panose="020E0502060401010101" pitchFamily="34" charset="-79"/>
                <a:cs typeface="David" panose="020E0502060401010101" pitchFamily="34" charset="-79"/>
              </a:rPr>
              <a:t>Hacemos que su negocio sea mejor</a:t>
            </a:r>
          </a:p>
        </p:txBody>
      </p:sp>
      <p:pic>
        <p:nvPicPr>
          <p:cNvPr id="9" name="Espace réservé du contenu 8">
            <a:extLst>
              <a:ext uri="{FF2B5EF4-FFF2-40B4-BE49-F238E27FC236}">
                <a16:creationId xmlns="" xmlns:a16="http://schemas.microsoft.com/office/drawing/2014/main" id="{BA2C4BE2-5C9C-4EA3-BD05-DE010264A2A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00" y="457200"/>
            <a:ext cx="2286000" cy="1380745"/>
          </a:xfrm>
        </p:spPr>
      </p:pic>
      <p:pic>
        <p:nvPicPr>
          <p:cNvPr id="11" name="Image 10">
            <a:extLst>
              <a:ext uri="{FF2B5EF4-FFF2-40B4-BE49-F238E27FC236}">
                <a16:creationId xmlns="" xmlns:a16="http://schemas.microsoft.com/office/drawing/2014/main" id="{C6EC0248-9006-473F-9883-F8D4E918F73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="" xmlns:a1611="http://schemas.microsoft.com/office/drawing/2016/11/main" r:id="rId5"/>
              </a:ext>
            </a:extLst>
          </a:blip>
          <a:stretch>
            <a:fillRect/>
          </a:stretch>
        </p:blipFill>
        <p:spPr>
          <a:xfrm>
            <a:off x="47910" y="2893910"/>
            <a:ext cx="2619090" cy="1981200"/>
          </a:xfrm>
          <a:prstGeom prst="rect">
            <a:avLst/>
          </a:prstGeom>
        </p:spPr>
      </p:pic>
      <p:sp>
        <p:nvSpPr>
          <p:cNvPr id="13" name="ZoneTexte 12">
            <a:extLst>
              <a:ext uri="{FF2B5EF4-FFF2-40B4-BE49-F238E27FC236}">
                <a16:creationId xmlns="" xmlns:a16="http://schemas.microsoft.com/office/drawing/2014/main" id="{CACCD2B0-0ECF-4F53-826B-E292BFF3B40C}"/>
              </a:ext>
            </a:extLst>
          </p:cNvPr>
          <p:cNvSpPr txBox="1"/>
          <p:nvPr/>
        </p:nvSpPr>
        <p:spPr>
          <a:xfrm>
            <a:off x="2819400" y="2843785"/>
            <a:ext cx="632460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-   Es </a:t>
            </a:r>
            <a:r>
              <a:rPr lang="fr-FR" dirty="0" err="1"/>
              <a:t>aceptar</a:t>
            </a:r>
            <a:r>
              <a:rPr lang="fr-FR" dirty="0"/>
              <a:t> </a:t>
            </a:r>
            <a:r>
              <a:rPr lang="fr-FR" dirty="0" err="1"/>
              <a:t>una</a:t>
            </a:r>
            <a:r>
              <a:rPr lang="fr-FR" dirty="0"/>
              <a:t> aventura rentable.</a:t>
            </a:r>
          </a:p>
          <a:p>
            <a:pPr marL="285750" indent="-285750">
              <a:buFontTx/>
              <a:buChar char="-"/>
            </a:pPr>
            <a:r>
              <a:rPr lang="fr-FR" dirty="0"/>
              <a:t>Se </a:t>
            </a:r>
            <a:r>
              <a:rPr lang="fr-FR" dirty="0" err="1"/>
              <a:t>trata</a:t>
            </a:r>
            <a:r>
              <a:rPr lang="fr-FR" dirty="0"/>
              <a:t> de </a:t>
            </a:r>
            <a:r>
              <a:rPr lang="fr-FR" dirty="0" err="1"/>
              <a:t>hacer</a:t>
            </a:r>
            <a:r>
              <a:rPr lang="fr-FR" dirty="0"/>
              <a:t> bien sus </a:t>
            </a:r>
            <a:r>
              <a:rPr lang="fr-FR" dirty="0" err="1"/>
              <a:t>proyectos</a:t>
            </a:r>
            <a:r>
              <a:rPr lang="fr-FR" dirty="0"/>
              <a:t>.</a:t>
            </a:r>
          </a:p>
          <a:p>
            <a:pPr marL="285750" indent="-285750">
              <a:buFontTx/>
              <a:buChar char="-"/>
            </a:pPr>
            <a:r>
              <a:rPr lang="fr-FR" dirty="0"/>
              <a:t>Se </a:t>
            </a:r>
            <a:r>
              <a:rPr lang="fr-FR" dirty="0" err="1"/>
              <a:t>trata</a:t>
            </a:r>
            <a:r>
              <a:rPr lang="fr-FR" dirty="0"/>
              <a:t> de </a:t>
            </a:r>
            <a:r>
              <a:rPr lang="fr-FR" dirty="0" err="1"/>
              <a:t>tomar</a:t>
            </a:r>
            <a:r>
              <a:rPr lang="fr-FR" dirty="0"/>
              <a:t> la </a:t>
            </a:r>
            <a:r>
              <a:rPr lang="fr-FR" dirty="0" err="1"/>
              <a:t>decisión</a:t>
            </a:r>
            <a:r>
              <a:rPr lang="fr-FR" dirty="0"/>
              <a:t> </a:t>
            </a:r>
            <a:r>
              <a:rPr lang="fr-FR" dirty="0" err="1"/>
              <a:t>correcta</a:t>
            </a:r>
            <a:r>
              <a:rPr lang="fr-FR" dirty="0"/>
              <a:t> para </a:t>
            </a:r>
            <a:r>
              <a:rPr lang="fr-FR" dirty="0" err="1"/>
              <a:t>una</a:t>
            </a:r>
            <a:r>
              <a:rPr lang="fr-FR" dirty="0"/>
              <a:t> </a:t>
            </a:r>
            <a:r>
              <a:rPr lang="fr-FR" dirty="0" err="1"/>
              <a:t>solución</a:t>
            </a:r>
            <a:r>
              <a:rPr lang="fr-FR" dirty="0"/>
              <a:t> </a:t>
            </a:r>
            <a:r>
              <a:rPr lang="fr-FR" dirty="0" err="1"/>
              <a:t>duradera</a:t>
            </a:r>
            <a:r>
              <a:rPr lang="fr-FR" dirty="0"/>
              <a:t>.</a:t>
            </a:r>
          </a:p>
          <a:p>
            <a:pPr marL="285750" indent="-285750">
              <a:buFontTx/>
              <a:buChar char="-"/>
            </a:pPr>
            <a:r>
              <a:rPr lang="fr-FR" sz="1600" dirty="0" err="1"/>
              <a:t>Confíe</a:t>
            </a:r>
            <a:r>
              <a:rPr lang="fr-FR" sz="1600" dirty="0"/>
              <a:t> en </a:t>
            </a:r>
            <a:r>
              <a:rPr lang="fr-FR" sz="1600" dirty="0" err="1"/>
              <a:t>nosotros</a:t>
            </a:r>
            <a:r>
              <a:rPr lang="fr-FR" sz="16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9373979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3200" b="1" dirty="0"/>
              <a:t>NUESTROS </a:t>
            </a:r>
            <a:r>
              <a:rPr lang="en-US" sz="3200" b="1" dirty="0" smtClean="0"/>
              <a:t>CLIENTES</a:t>
            </a:r>
            <a:endParaRPr lang="en-US" sz="3200" b="1" dirty="0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2"/>
          </p:nvPr>
        </p:nvSpPr>
        <p:spPr>
          <a:xfrm>
            <a:off x="2587227" y="6522533"/>
            <a:ext cx="4260056" cy="300831"/>
          </a:xfrm>
        </p:spPr>
        <p:txBody>
          <a:bodyPr/>
          <a:lstStyle/>
          <a:p>
            <a:pPr algn="ctr"/>
            <a:r>
              <a:rPr lang="es-ES" b="1" i="1" dirty="0">
                <a:latin typeface="David" panose="020E0502060401010101" pitchFamily="34" charset="-79"/>
                <a:cs typeface="David" panose="020E0502060401010101" pitchFamily="34" charset="-79"/>
              </a:rPr>
              <a:t>Hacemos que su negocio sea mejor</a:t>
            </a:r>
          </a:p>
        </p:txBody>
      </p:sp>
      <p:sp>
        <p:nvSpPr>
          <p:cNvPr id="11" name="AutoShape 2" descr="Book de réalisations Invox – Snackable content : Schneider Electric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16" name="Espace réservé du contenu 15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0075" y="3087347"/>
            <a:ext cx="2143125" cy="2143125"/>
          </a:xfrm>
        </p:spPr>
      </p:pic>
      <p:pic>
        <p:nvPicPr>
          <p:cNvPr id="17" name="Image 1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3660" y="1429793"/>
            <a:ext cx="1963340" cy="1313407"/>
          </a:xfrm>
          <a:prstGeom prst="rect">
            <a:avLst/>
          </a:prstGeom>
        </p:spPr>
      </p:pic>
      <p:pic>
        <p:nvPicPr>
          <p:cNvPr id="19" name="Image 1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88505" y="3606459"/>
            <a:ext cx="2857500" cy="1104900"/>
          </a:xfrm>
          <a:prstGeom prst="rect">
            <a:avLst/>
          </a:prstGeom>
        </p:spPr>
      </p:pic>
      <p:pic>
        <p:nvPicPr>
          <p:cNvPr id="20" name="Image 19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12344" y="1617543"/>
            <a:ext cx="2609823" cy="879714"/>
          </a:xfrm>
          <a:prstGeom prst="rect">
            <a:avLst/>
          </a:prstGeom>
        </p:spPr>
      </p:pic>
      <p:pic>
        <p:nvPicPr>
          <p:cNvPr id="21" name="Image 20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67511" y="1182347"/>
            <a:ext cx="1905000" cy="1905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03196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Espace réservé du contenu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14800" y="4728230"/>
            <a:ext cx="2495550" cy="1838325"/>
          </a:xfrm>
        </p:spPr>
      </p:pic>
      <p:sp>
        <p:nvSpPr>
          <p:cNvPr id="3" name="Titr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3200" b="1" dirty="0"/>
              <a:t>NUESTROS PROVEEDORES</a:t>
            </a:r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2"/>
          </p:nvPr>
        </p:nvSpPr>
        <p:spPr>
          <a:xfrm>
            <a:off x="2477417" y="6486815"/>
            <a:ext cx="4260056" cy="300831"/>
          </a:xfrm>
        </p:spPr>
        <p:txBody>
          <a:bodyPr/>
          <a:lstStyle/>
          <a:p>
            <a:pPr algn="ctr"/>
            <a:r>
              <a:rPr lang="es-ES" b="1" i="1">
                <a:latin typeface="David" panose="020E0502060401010101" pitchFamily="34" charset="-79"/>
                <a:cs typeface="David" panose="020E0502060401010101" pitchFamily="34" charset="-79"/>
              </a:rPr>
              <a:t>Hacemos que su negocio sea mejor</a:t>
            </a:r>
            <a:endParaRPr lang="es-ES" b="1" i="1" dirty="0"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  <p:pic>
        <p:nvPicPr>
          <p:cNvPr id="6" name="Imag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01612" y="1151653"/>
            <a:ext cx="2905125" cy="1571625"/>
          </a:xfrm>
          <a:prstGeom prst="rect">
            <a:avLst/>
          </a:prstGeom>
        </p:spPr>
      </p:pic>
      <p:pic>
        <p:nvPicPr>
          <p:cNvPr id="7" name="Image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78758" y="2869311"/>
            <a:ext cx="1857375" cy="1857375"/>
          </a:xfrm>
          <a:prstGeom prst="rect">
            <a:avLst/>
          </a:prstGeom>
        </p:spPr>
      </p:pic>
      <p:pic>
        <p:nvPicPr>
          <p:cNvPr id="8" name="Image 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59471" y="2645201"/>
            <a:ext cx="2143125" cy="2143125"/>
          </a:xfrm>
          <a:prstGeom prst="rect">
            <a:avLst/>
          </a:prstGeom>
        </p:spPr>
      </p:pic>
      <p:pic>
        <p:nvPicPr>
          <p:cNvPr id="9" name="Image 8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6102" y="1252101"/>
            <a:ext cx="1905000" cy="723900"/>
          </a:xfrm>
          <a:prstGeom prst="rect">
            <a:avLst/>
          </a:prstGeom>
        </p:spPr>
      </p:pic>
      <p:pic>
        <p:nvPicPr>
          <p:cNvPr id="10" name="Image 9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55667" y="1151653"/>
            <a:ext cx="2857500" cy="1428750"/>
          </a:xfrm>
          <a:prstGeom prst="rect">
            <a:avLst/>
          </a:prstGeom>
        </p:spPr>
      </p:pic>
      <p:sp>
        <p:nvSpPr>
          <p:cNvPr id="11" name="AutoShape 2" descr="Book de réalisations Invox – Snackable content : Schneider Electric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12" name="Image 11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4108" y="5014119"/>
            <a:ext cx="3381375" cy="1352550"/>
          </a:xfrm>
          <a:prstGeom prst="rect">
            <a:avLst/>
          </a:prstGeom>
        </p:spPr>
      </p:pic>
      <p:pic>
        <p:nvPicPr>
          <p:cNvPr id="13" name="Image 12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43094" y="5142260"/>
            <a:ext cx="1525240" cy="1525240"/>
          </a:xfrm>
          <a:prstGeom prst="rect">
            <a:avLst/>
          </a:prstGeom>
        </p:spPr>
      </p:pic>
      <p:pic>
        <p:nvPicPr>
          <p:cNvPr id="14" name="Image 13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7975" y="2909094"/>
            <a:ext cx="2705100" cy="1685925"/>
          </a:xfrm>
          <a:prstGeom prst="rect">
            <a:avLst/>
          </a:prstGeom>
        </p:spPr>
      </p:pic>
      <p:pic>
        <p:nvPicPr>
          <p:cNvPr id="15" name="Image 14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7514" y="2261394"/>
            <a:ext cx="2162175" cy="457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97162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6">
                <a:lumMod val="5000"/>
                <a:lumOff val="95000"/>
              </a:schemeClr>
            </a:gs>
            <a:gs pos="74000">
              <a:schemeClr val="accent6">
                <a:lumMod val="45000"/>
                <a:lumOff val="55000"/>
              </a:schemeClr>
            </a:gs>
            <a:gs pos="83000">
              <a:schemeClr val="accent6">
                <a:lumMod val="45000"/>
                <a:lumOff val="55000"/>
              </a:schemeClr>
            </a:gs>
            <a:gs pos="100000">
              <a:schemeClr val="accent6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Footer Placeholder 18"/>
          <p:cNvSpPr>
            <a:spLocks noGrp="1"/>
          </p:cNvSpPr>
          <p:nvPr>
            <p:ph type="ftr" sz="quarter" idx="12"/>
          </p:nvPr>
        </p:nvSpPr>
        <p:spPr>
          <a:xfrm>
            <a:off x="98738" y="5058728"/>
            <a:ext cx="8991600" cy="910025"/>
          </a:xfrm>
        </p:spPr>
        <p:txBody>
          <a:bodyPr/>
          <a:lstStyle/>
          <a:p>
            <a:pPr algn="ctr"/>
            <a:r>
              <a:rPr lang="es-ES" sz="3200" b="1" i="1" dirty="0" smtClean="0"/>
              <a:t>Hacemos que </a:t>
            </a:r>
            <a:r>
              <a:rPr lang="es-ES" sz="3200" b="1" i="1" dirty="0"/>
              <a:t>su negocio sea mejor</a:t>
            </a:r>
          </a:p>
        </p:txBody>
      </p:sp>
      <p:pic>
        <p:nvPicPr>
          <p:cNvPr id="11" name="Image 10">
            <a:extLst>
              <a:ext uri="{FF2B5EF4-FFF2-40B4-BE49-F238E27FC236}">
                <a16:creationId xmlns="" xmlns:a16="http://schemas.microsoft.com/office/drawing/2014/main" id="{4F8BD792-2900-4FDA-B9B4-7EDBC4B545E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33400" y="961688"/>
            <a:ext cx="6096774" cy="3682753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="" xmlns:a16="http://schemas.microsoft.com/office/drawing/2014/main" id="{E91B6DEF-DF15-477F-9754-87FF6DF5F62C}"/>
              </a:ext>
            </a:extLst>
          </p:cNvPr>
          <p:cNvSpPr txBox="1"/>
          <p:nvPr/>
        </p:nvSpPr>
        <p:spPr>
          <a:xfrm>
            <a:off x="4953000" y="1529815"/>
            <a:ext cx="4191000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u="sng" dirty="0"/>
              <a:t>TEL:</a:t>
            </a:r>
            <a:r>
              <a:rPr lang="en-US" dirty="0"/>
              <a:t>       (+240) 222 355 212</a:t>
            </a:r>
          </a:p>
          <a:p>
            <a:r>
              <a:rPr lang="en-US" dirty="0"/>
              <a:t>             (+240) 555 877 </a:t>
            </a:r>
            <a:r>
              <a:rPr lang="en-US" dirty="0" smtClean="0"/>
              <a:t>081</a:t>
            </a:r>
          </a:p>
          <a:p>
            <a:endParaRPr lang="en-US" dirty="0"/>
          </a:p>
          <a:p>
            <a:r>
              <a:rPr lang="en-US" b="1" u="sng" dirty="0" err="1" smtClean="0"/>
              <a:t>Correo</a:t>
            </a:r>
            <a:r>
              <a:rPr lang="en-US" b="1" u="sng" dirty="0" smtClean="0"/>
              <a:t>:</a:t>
            </a:r>
            <a:r>
              <a:rPr lang="en-US" dirty="0" smtClean="0"/>
              <a:t> </a:t>
            </a:r>
            <a:r>
              <a:rPr lang="en-US" dirty="0" smtClean="0">
                <a:hlinkClick r:id="rId4"/>
              </a:rPr>
              <a:t>secretariat@dlkservicessl.com</a:t>
            </a:r>
            <a:endParaRPr lang="en-US" dirty="0" smtClean="0"/>
          </a:p>
          <a:p>
            <a:endParaRPr lang="en-US" dirty="0"/>
          </a:p>
          <a:p>
            <a:r>
              <a:rPr lang="es-ES" b="1" dirty="0" err="1" smtClean="0"/>
              <a:t>Apdo</a:t>
            </a:r>
            <a:r>
              <a:rPr lang="es-ES" b="1" dirty="0" smtClean="0"/>
              <a:t> de correo: </a:t>
            </a:r>
            <a:r>
              <a:rPr lang="es-ES" dirty="0" smtClean="0"/>
              <a:t>1120</a:t>
            </a:r>
          </a:p>
          <a:p>
            <a:endParaRPr lang="en-US" b="1" dirty="0"/>
          </a:p>
          <a:p>
            <a:r>
              <a:rPr lang="en-US" b="1" u="sng" dirty="0" smtClean="0"/>
              <a:t>Web: </a:t>
            </a:r>
            <a:r>
              <a:rPr lang="en-US" dirty="0" smtClean="0">
                <a:hlinkClick r:id="rId5"/>
              </a:rPr>
              <a:t>www.dlkservicessl.com</a:t>
            </a:r>
            <a:endParaRPr lang="en-US" dirty="0" smtClean="0"/>
          </a:p>
          <a:p>
            <a:endParaRPr lang="en-US" dirty="0" smtClean="0"/>
          </a:p>
          <a:p>
            <a:r>
              <a:rPr lang="en-US" b="1" dirty="0" err="1" smtClean="0"/>
              <a:t>Dirección</a:t>
            </a:r>
            <a:r>
              <a:rPr lang="en-US" b="1" dirty="0" smtClean="0"/>
              <a:t>: </a:t>
            </a:r>
            <a:r>
              <a:rPr lang="en-US" dirty="0" smtClean="0"/>
              <a:t>Malabo II SAMPAKA/Al </a:t>
            </a:r>
            <a:r>
              <a:rPr lang="en-US" dirty="0" err="1" smtClean="0"/>
              <a:t>frente</a:t>
            </a:r>
            <a:r>
              <a:rPr lang="en-US" dirty="0"/>
              <a:t> </a:t>
            </a:r>
            <a:r>
              <a:rPr lang="en-US" dirty="0" smtClean="0"/>
              <a:t>del </a:t>
            </a:r>
            <a:r>
              <a:rPr lang="en-US" dirty="0" err="1"/>
              <a:t>S</a:t>
            </a:r>
            <a:r>
              <a:rPr lang="en-US" dirty="0" err="1" smtClean="0"/>
              <a:t>upermercado</a:t>
            </a:r>
            <a:r>
              <a:rPr lang="en-US" dirty="0" smtClean="0"/>
              <a:t> </a:t>
            </a:r>
            <a:r>
              <a:rPr lang="en-US" dirty="0" err="1" smtClean="0"/>
              <a:t>Caba</a:t>
            </a:r>
            <a:r>
              <a:rPr lang="en-US" dirty="0" smtClean="0"/>
              <a:t> Market. </a:t>
            </a:r>
            <a:endParaRPr lang="en-US" dirty="0"/>
          </a:p>
        </p:txBody>
      </p:sp>
      <p:sp>
        <p:nvSpPr>
          <p:cNvPr id="6" name="ZoneTexte 5">
            <a:extLst>
              <a:ext uri="{FF2B5EF4-FFF2-40B4-BE49-F238E27FC236}">
                <a16:creationId xmlns="" xmlns:a16="http://schemas.microsoft.com/office/drawing/2014/main" id="{4E0A0525-2BDF-4BCF-8EE3-A2E1A9E2BFE5}"/>
              </a:ext>
            </a:extLst>
          </p:cNvPr>
          <p:cNvSpPr txBox="1"/>
          <p:nvPr/>
        </p:nvSpPr>
        <p:spPr>
          <a:xfrm>
            <a:off x="3429000" y="689192"/>
            <a:ext cx="2514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u="sng" dirty="0" smtClean="0"/>
              <a:t>CONTACTOS</a:t>
            </a:r>
            <a:r>
              <a:rPr lang="en-US" sz="2800" b="1" u="sng" dirty="0"/>
              <a:t>:</a:t>
            </a:r>
          </a:p>
        </p:txBody>
      </p:sp>
    </p:spTree>
    <p:extLst>
      <p:ext uri="{BB962C8B-B14F-4D97-AF65-F5344CB8AC3E}">
        <p14:creationId xmlns:p14="http://schemas.microsoft.com/office/powerpoint/2010/main" val="7011844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Verve">
  <a:themeElements>
    <a:clrScheme name="Paper">
      <a:dk1>
        <a:sysClr val="windowText" lastClr="000000"/>
      </a:dk1>
      <a:lt1>
        <a:sysClr val="window" lastClr="FFFFFF"/>
      </a:lt1>
      <a:dk2>
        <a:srgbClr val="444D26"/>
      </a:dk2>
      <a:lt2>
        <a:srgbClr val="FEFAC9"/>
      </a:lt2>
      <a:accent1>
        <a:srgbClr val="A5B592"/>
      </a:accent1>
      <a:accent2>
        <a:srgbClr val="F3A447"/>
      </a:accent2>
      <a:accent3>
        <a:srgbClr val="E7BC29"/>
      </a:accent3>
      <a:accent4>
        <a:srgbClr val="D092A7"/>
      </a:accent4>
      <a:accent5>
        <a:srgbClr val="9C85C0"/>
      </a:accent5>
      <a:accent6>
        <a:srgbClr val="809EC2"/>
      </a:accent6>
      <a:hlink>
        <a:srgbClr val="8E58B6"/>
      </a:hlink>
      <a:folHlink>
        <a:srgbClr val="7F6F6F"/>
      </a:folHlink>
    </a:clrScheme>
    <a:fontScheme name="Verve">
      <a:majorFont>
        <a:latin typeface="Century Gothic"/>
        <a:ea typeface=""/>
        <a:cs typeface=""/>
        <a:font script="Jpan" typeface="HGｺﾞｼｯｸM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inorFont>
    </a:fontScheme>
    <a:fmtScheme name="Verve">
      <a:fillStyleLst>
        <a:solidFill>
          <a:schemeClr val="phClr"/>
        </a:solidFill>
        <a:gradFill rotWithShape="1">
          <a:gsLst>
            <a:gs pos="0">
              <a:schemeClr val="phClr">
                <a:tint val="10000"/>
                <a:satMod val="300000"/>
              </a:schemeClr>
            </a:gs>
            <a:gs pos="34000">
              <a:schemeClr val="phClr">
                <a:tint val="13500"/>
                <a:satMod val="250000"/>
              </a:schemeClr>
            </a:gs>
            <a:gs pos="100000">
              <a:schemeClr val="phClr">
                <a:tint val="60000"/>
                <a:satMod val="200000"/>
              </a:schemeClr>
            </a:gs>
          </a:gsLst>
          <a:path path="circle">
            <a:fillToRect l="50000" t="155000" r="50000" b="-55000"/>
          </a:path>
        </a:gradFill>
        <a:gradFill rotWithShape="1">
          <a:gsLst>
            <a:gs pos="0">
              <a:schemeClr val="phClr">
                <a:tint val="60000"/>
                <a:satMod val="160000"/>
              </a:schemeClr>
            </a:gs>
            <a:gs pos="46000">
              <a:schemeClr val="phClr">
                <a:tint val="86000"/>
                <a:satMod val="160000"/>
              </a:schemeClr>
            </a:gs>
            <a:gs pos="100000">
              <a:schemeClr val="phClr">
                <a:shade val="40000"/>
                <a:satMod val="160000"/>
              </a:schemeClr>
            </a:gs>
          </a:gsLst>
          <a:path path="circle">
            <a:fillToRect l="50000" t="155000" r="50000" b="-55000"/>
          </a:path>
        </a:gradFill>
      </a:fillStyleLst>
      <a:lnStyleLst>
        <a:ln w="9525" cap="flat" cmpd="sng" algn="ctr">
          <a:solidFill>
            <a:schemeClr val="phClr">
              <a:satMod val="12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147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38100" dir="14700000" algn="t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50800" dist="38100" dir="14700000" algn="t" rotWithShape="0">
              <a:srgbClr val="000000">
                <a:alpha val="60000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3600000"/>
            </a:lightRig>
          </a:scene3d>
          <a:sp3d prstMaterial="plastic">
            <a:bevelT w="127000" h="38200" prst="relaxedInset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8000"/>
                <a:satMod val="230000"/>
              </a:schemeClr>
            </a:gs>
            <a:gs pos="60000">
              <a:schemeClr val="phClr">
                <a:shade val="92000"/>
                <a:satMod val="230000"/>
              </a:schemeClr>
            </a:gs>
            <a:gs pos="100000">
              <a:schemeClr val="phClr">
                <a:tint val="85000"/>
                <a:satMod val="400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1200"/>
                <a:satMod val="150000"/>
              </a:schemeClr>
              <a:schemeClr val="phClr">
                <a:tint val="90000"/>
                <a:satMod val="150000"/>
              </a:schemeClr>
            </a:duotone>
          </a:blip>
          <a:tile tx="0" ty="0" sx="70000" sy="7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TemplateFile" ma:contentTypeID="0x01010069924D1ECC420D47A2456556BC94F7370400BDF4491DEA4973499845289601F88B9F" ma:contentTypeVersion="55" ma:contentTypeDescription="Create a new document." ma:contentTypeScope="" ma:versionID="41eb558a2b826e6e4f9defd990175bec">
  <xsd:schema xmlns:xsd="http://www.w3.org/2001/XMLSchema" xmlns:xs="http://www.w3.org/2001/XMLSchema" xmlns:p="http://schemas.microsoft.com/office/2006/metadata/properties" xmlns:ns2="6d93d202-47fc-4405-873a-cab67cc5f1b2" xmlns:ns3="64acb2c5-0a2b-4bda-bd34-58e36cbb80d2" targetNamespace="http://schemas.microsoft.com/office/2006/metadata/properties" ma:root="true" ma:fieldsID="19deea0185cf7bc57eee9b90b1ba2ace" ns2:_="" ns3:_="">
    <xsd:import namespace="6d93d202-47fc-4405-873a-cab67cc5f1b2"/>
    <xsd:import namespace="64acb2c5-0a2b-4bda-bd34-58e36cbb80d2"/>
    <xsd:element name="properties">
      <xsd:complexType>
        <xsd:sequence>
          <xsd:element name="documentManagement">
            <xsd:complexType>
              <xsd:all>
                <xsd:element ref="ns2:AcquiredFrom" minOccurs="0"/>
                <xsd:element ref="ns2:UACurrentWords" minOccurs="0"/>
                <xsd:element ref="ns2:TPApplication" minOccurs="0"/>
                <xsd:element ref="ns2:ApprovalLog" minOccurs="0"/>
                <xsd:element ref="ns2:ApprovalStatus" minOccurs="0"/>
                <xsd:element ref="ns2:AssetStart" minOccurs="0"/>
                <xsd:element ref="ns2:AssetExpire" minOccurs="0"/>
                <xsd:element ref="ns2:AssetId" minOccurs="0"/>
                <xsd:element ref="ns2:IsSearchable" minOccurs="0"/>
                <xsd:element ref="ns2:AssetType" minOccurs="0"/>
                <xsd:element ref="ns2:APAuthor" minOccurs="0"/>
                <xsd:element ref="ns2:AverageRating" minOccurs="0"/>
                <xsd:element ref="ns2:BlockPublish" minOccurs="0"/>
                <xsd:element ref="ns2:BugNumber" minOccurs="0"/>
                <xsd:element ref="ns2:CampaignTagsTaxHTField0" minOccurs="0"/>
                <xsd:element ref="ns2:TPClientViewer" minOccurs="0"/>
                <xsd:element ref="ns2:ClipArtFilename" minOccurs="0"/>
                <xsd:element ref="ns2:TPCommandLine" minOccurs="0"/>
                <xsd:element ref="ns2:TPComponent" minOccurs="0"/>
                <xsd:element ref="ns2:ContentItem" minOccurs="0"/>
                <xsd:element ref="ns2:CrawlForDependencies" minOccurs="0"/>
                <xsd:element ref="ns2:CSXHash" minOccurs="0"/>
                <xsd:element ref="ns2:CSXSubmissionMarket" minOccurs="0"/>
                <xsd:element ref="ns2:CSXUpdate" minOccurs="0"/>
                <xsd:element ref="ns2:IntlLangReviewDate" minOccurs="0"/>
                <xsd:element ref="ns2:IsDeleted" minOccurs="0"/>
                <xsd:element ref="ns2:APDescription" minOccurs="0"/>
                <xsd:element ref="ns2:DirectSourceMarket" minOccurs="0"/>
                <xsd:element ref="ns2:Downloads" minOccurs="0"/>
                <xsd:element ref="ns2:DSATActionTaken" minOccurs="0"/>
                <xsd:element ref="ns2:APEditor" minOccurs="0"/>
                <xsd:element ref="ns2:EditorialStatus" minOccurs="0"/>
                <xsd:element ref="ns2:EditorialTags" minOccurs="0"/>
                <xsd:element ref="ns2:TPExecutable" minOccurs="0"/>
                <xsd:element ref="ns2:FeatureTagsTaxHTField0" minOccurs="0"/>
                <xsd:element ref="ns2:TPFriendlyName" minOccurs="0"/>
                <xsd:element ref="ns2:FriendlyTitle" minOccurs="0"/>
                <xsd:element ref="ns2:PrimaryImageGen" minOccurs="0"/>
                <xsd:element ref="ns2:HandoffToMSDN" minOccurs="0"/>
                <xsd:element ref="ns2:InProjectListLookup" minOccurs="0"/>
                <xsd:element ref="ns2:TPInstallLocation" minOccurs="0"/>
                <xsd:element ref="ns2:InternalTagsTaxHTField0" minOccurs="0"/>
                <xsd:element ref="ns2:IntlLangReview" minOccurs="0"/>
                <xsd:element ref="ns2:IntlLangReviewer" minOccurs="0"/>
                <xsd:element ref="ns2:MarketSpecific" minOccurs="0"/>
                <xsd:element ref="ns2:LastCompleteVersionLookup" minOccurs="0"/>
                <xsd:element ref="ns2:LastHandOff" minOccurs="0"/>
                <xsd:element ref="ns2:LastModifiedDateTime" minOccurs="0"/>
                <xsd:element ref="ns2:LastPreviewErrorLookup" minOccurs="0"/>
                <xsd:element ref="ns2:LastPreviewResultLookup" minOccurs="0"/>
                <xsd:element ref="ns2:LastPreviewAttemptDateLookup" minOccurs="0"/>
                <xsd:element ref="ns2:LastPreviewedByLookup" minOccurs="0"/>
                <xsd:element ref="ns2:LastPreviewTimeLookup" minOccurs="0"/>
                <xsd:element ref="ns2:LastPreviewVersionLookup" minOccurs="0"/>
                <xsd:element ref="ns2:LastPublishErrorLookup" minOccurs="0"/>
                <xsd:element ref="ns2:LastPublishResultLookup" minOccurs="0"/>
                <xsd:element ref="ns2:LastPublishAttemptDateLookup" minOccurs="0"/>
                <xsd:element ref="ns2:LastPublishedByLookup" minOccurs="0"/>
                <xsd:element ref="ns2:LastPublishTimeLookup" minOccurs="0"/>
                <xsd:element ref="ns2:LastPublishVersionLookup" minOccurs="0"/>
                <xsd:element ref="ns2:TPLaunchHelpLinkType" minOccurs="0"/>
                <xsd:element ref="ns2:LegacyData" minOccurs="0"/>
                <xsd:element ref="ns2:TPLaunchHelpLink" minOccurs="0"/>
                <xsd:element ref="ns2:LocComments" minOccurs="0"/>
                <xsd:element ref="ns2:LocLastLocAttemptVersionLookup" minOccurs="0"/>
                <xsd:element ref="ns2:LocLastLocAttemptVersionTypeLookup" minOccurs="0"/>
                <xsd:element ref="ns2:LocManualTestRequired" minOccurs="0"/>
                <xsd:element ref="ns2:LocMarketGroupTiers2" minOccurs="0"/>
                <xsd:element ref="ns2:LocNewPublishedVersionLookup" minOccurs="0"/>
                <xsd:element ref="ns2:LocOverallHandbackStatusLookup" minOccurs="0"/>
                <xsd:element ref="ns2:LocOverallLocStatusLookup" minOccurs="0"/>
                <xsd:element ref="ns2:LocOverallPreviewStatusLookup" minOccurs="0"/>
                <xsd:element ref="ns2:LocOverallPublishStatusLookup" minOccurs="0"/>
                <xsd:element ref="ns2:IntlLocPriority" minOccurs="0"/>
                <xsd:element ref="ns2:LocProcessedForHandoffsLookup" minOccurs="0"/>
                <xsd:element ref="ns2:LocProcessedForMarketsLookup" minOccurs="0"/>
                <xsd:element ref="ns2:LocPublishedDependentAssetsLookup" minOccurs="0"/>
                <xsd:element ref="ns2:LocPublishedLinkedAssetsLookup" minOccurs="0"/>
                <xsd:element ref="ns2:LocRecommendedHandoff" minOccurs="0"/>
                <xsd:element ref="ns2:LocalizationTagsTaxHTField0" minOccurs="0"/>
                <xsd:element ref="ns2:MachineTranslated" minOccurs="0"/>
                <xsd:element ref="ns2:Manager" minOccurs="0"/>
                <xsd:element ref="ns2:Markets" minOccurs="0"/>
                <xsd:element ref="ns2:Milestone" minOccurs="0"/>
                <xsd:element ref="ns2:TPNamespace" minOccurs="0"/>
                <xsd:element ref="ns2:NumericId" minOccurs="0"/>
                <xsd:element ref="ns2:NumOfRatingsLookup" minOccurs="0"/>
                <xsd:element ref="ns2:OOCacheId" minOccurs="0"/>
                <xsd:element ref="ns2:OpenTemplate" minOccurs="0"/>
                <xsd:element ref="ns2:OriginAsset" minOccurs="0"/>
                <xsd:element ref="ns2:OriginalRelease" minOccurs="0"/>
                <xsd:element ref="ns2:OriginalSourceMarket" minOccurs="0"/>
                <xsd:element ref="ns2:OutputCachingOn" minOccurs="0"/>
                <xsd:element ref="ns2:ParentAssetId" minOccurs="0"/>
                <xsd:element ref="ns2:PlannedPubDate" minOccurs="0"/>
                <xsd:element ref="ns2:PolicheckWords" minOccurs="0"/>
                <xsd:element ref="ns2:BusinessGroup" minOccurs="0"/>
                <xsd:element ref="ns2:UAProjectedTotalWords" minOccurs="0"/>
                <xsd:element ref="ns2:Provider" minOccurs="0"/>
                <xsd:element ref="ns2:Providers" minOccurs="0"/>
                <xsd:element ref="ns2:PublishStatusLookup" minOccurs="0"/>
                <xsd:element ref="ns2:PublishTargets" minOccurs="0"/>
                <xsd:element ref="ns2:RecommendationsModifier" minOccurs="0"/>
                <xsd:element ref="ns2:ArtSampleDocs" minOccurs="0"/>
                <xsd:element ref="ns2:ScenarioTagsTaxHTField0" minOccurs="0"/>
                <xsd:element ref="ns2:ShowIn" minOccurs="0"/>
                <xsd:element ref="ns2:SourceTitle" minOccurs="0"/>
                <xsd:element ref="ns2:CSXSubmissionDate" minOccurs="0"/>
                <xsd:element ref="ns2:SubmitterId" minOccurs="0"/>
                <xsd:element ref="ns2:TaxCatchAll" minOccurs="0"/>
                <xsd:element ref="ns2:TaxCatchAllLabel" minOccurs="0"/>
                <xsd:element ref="ns2:TemplateStatus" minOccurs="0"/>
                <xsd:element ref="ns2:TemplateTemplateType" minOccurs="0"/>
                <xsd:element ref="ns2:ThumbnailAssetId" minOccurs="0"/>
                <xsd:element ref="ns2:TimesCloned" minOccurs="0"/>
                <xsd:element ref="ns2:TrustLevel" minOccurs="0"/>
                <xsd:element ref="ns2:UALocComments" minOccurs="0"/>
                <xsd:element ref="ns2:UALocRecommendation" minOccurs="0"/>
                <xsd:element ref="ns2:UANotes" minOccurs="0"/>
                <xsd:element ref="ns2:TPAppVersion" minOccurs="0"/>
                <xsd:element ref="ns2:VoteCount" minOccurs="0"/>
                <xsd:element ref="ns3:Description0" minOccurs="0"/>
                <xsd:element ref="ns3:Component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d93d202-47fc-4405-873a-cab67cc5f1b2" elementFormDefault="qualified">
    <xsd:import namespace="http://schemas.microsoft.com/office/2006/documentManagement/types"/>
    <xsd:import namespace="http://schemas.microsoft.com/office/infopath/2007/PartnerControls"/>
    <xsd:element name="AcquiredFrom" ma:index="1" nillable="true" ma:displayName="Acquired From" ma:default="Internal MS" ma:internalName="AcquiredFrom" ma:readOnly="false">
      <xsd:simpleType>
        <xsd:restriction base="dms:Choice">
          <xsd:enumeration value="Internal MS"/>
          <xsd:enumeration value="Community"/>
          <xsd:enumeration value="MVP"/>
          <xsd:enumeration value="Publisher"/>
          <xsd:enumeration value="Partner"/>
          <xsd:enumeration value="None"/>
        </xsd:restriction>
      </xsd:simpleType>
    </xsd:element>
    <xsd:element name="UACurrentWords" ma:index="2" nillable="true" ma:displayName="Actual Word Count" ma:default="" ma:internalName="UACurrentWords" ma:readOnly="false">
      <xsd:simpleType>
        <xsd:restriction base="dms:Unknown"/>
      </xsd:simpleType>
    </xsd:element>
    <xsd:element name="TPApplication" ma:index="3" nillable="true" ma:displayName="Application to Open Template With" ma:default="" ma:internalName="TPApplication">
      <xsd:simpleType>
        <xsd:restriction base="dms:Text"/>
      </xsd:simpleType>
    </xsd:element>
    <xsd:element name="ApprovalLog" ma:index="4" nillable="true" ma:displayName="Approval Log" ma:default="" ma:hidden="true" ma:internalName="ApprovalLog" ma:readOnly="false">
      <xsd:simpleType>
        <xsd:restriction base="dms:Note"/>
      </xsd:simpleType>
    </xsd:element>
    <xsd:element name="ApprovalStatus" ma:index="5" nillable="true" ma:displayName="Approval Status" ma:default="InProgress" ma:internalName="ApprovalStatus" ma:readOnly="false">
      <xsd:simpleType>
        <xsd:restriction base="dms:Choice">
          <xsd:enumeration value="InProgress"/>
          <xsd:enumeration value="Rejected"/>
          <xsd:enumeration value="Questionable"/>
          <xsd:enumeration value="ApprovedAutomatic"/>
          <xsd:enumeration value="ApprovedManual"/>
          <xsd:enumeration value="On Hold"/>
          <xsd:enumeration value="Needs Review"/>
          <xsd:enumeration value="A Violation"/>
          <xsd:enumeration value="Unpublished Violation"/>
        </xsd:restriction>
      </xsd:simpleType>
    </xsd:element>
    <xsd:element name="AssetStart" ma:index="6" nillable="true" ma:displayName="Asset Begin Date" ma:default="[Today]" ma:internalName="AssetStart" ma:readOnly="false">
      <xsd:simpleType>
        <xsd:restriction base="dms:DateTime"/>
      </xsd:simpleType>
    </xsd:element>
    <xsd:element name="AssetExpire" ma:index="7" nillable="true" ma:displayName="Asset End Date" ma:default="2029-01-01T00:00:00Z" ma:internalName="AssetExpire" ma:readOnly="false">
      <xsd:simpleType>
        <xsd:restriction base="dms:DateTime"/>
      </xsd:simpleType>
    </xsd:element>
    <xsd:element name="AssetId" ma:index="8" nillable="true" ma:displayName="Asset ID" ma:default="" ma:indexed="true" ma:internalName="AssetId" ma:readOnly="false">
      <xsd:simpleType>
        <xsd:restriction base="dms:Text">
          <xsd:maxLength value="255"/>
        </xsd:restriction>
      </xsd:simpleType>
    </xsd:element>
    <xsd:element name="IsSearchable" ma:index="9" nillable="true" ma:displayName="Asset Searchable?" ma:default="true" ma:internalName="IsSearchable" ma:readOnly="false">
      <xsd:simpleType>
        <xsd:restriction base="dms:Boolean"/>
      </xsd:simpleType>
    </xsd:element>
    <xsd:element name="AssetType" ma:index="10" nillable="true" ma:displayName="Asset Type" ma:default="" ma:internalName="AssetType" ma:readOnly="false">
      <xsd:simpleType>
        <xsd:restriction base="dms:Unknown"/>
      </xsd:simpleType>
    </xsd:element>
    <xsd:element name="APAuthor" ma:index="11" nillable="true" ma:displayName="Author" ma:default="" ma:list="UserInfo" ma:internalName="APAuthor" ma:readOnly="false">
      <xsd:complexType>
        <xsd:complexContent>
          <xsd:extension base="dms:User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AverageRating" ma:index="12" nillable="true" ma:displayName="Average Rating" ma:internalName="AverageRating" ma:readOnly="false">
      <xsd:simpleType>
        <xsd:restriction base="dms:Text"/>
      </xsd:simpleType>
    </xsd:element>
    <xsd:element name="BlockPublish" ma:index="13" nillable="true" ma:displayName="Block from Publishing?" ma:default="" ma:internalName="BlockPublish" ma:readOnly="false">
      <xsd:simpleType>
        <xsd:restriction base="dms:Boolean"/>
      </xsd:simpleType>
    </xsd:element>
    <xsd:element name="BugNumber" ma:index="14" nillable="true" ma:displayName="Bug Number" ma:default="" ma:internalName="BugNumber" ma:readOnly="false">
      <xsd:simpleType>
        <xsd:restriction base="dms:Text"/>
      </xsd:simpleType>
    </xsd:element>
    <xsd:element name="CampaignTagsTaxHTField0" ma:index="16" nillable="true" ma:taxonomy="true" ma:internalName="CampaignTagsTaxHTField0" ma:taxonomyFieldName="CampaignTags" ma:displayName="Campaigns" ma:readOnly="false" ma:default="" ma:fieldId="{dc79c007-7f28-4db9-9ba1-525d19a3279b}" ma:taxonomyMulti="true" ma:sspId="8f79753a-75d3-41f5-8ca3-40b843941b4f" ma:termSetId="ca0e50d4-faa1-44ce-961e-bb1441c60e66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TPClientViewer" ma:index="17" nillable="true" ma:displayName="Client Viewer" ma:default="" ma:internalName="TPClientViewer">
      <xsd:simpleType>
        <xsd:restriction base="dms:Text"/>
      </xsd:simpleType>
    </xsd:element>
    <xsd:element name="ClipArtFilename" ma:index="18" nillable="true" ma:displayName="Clip Art Name" ma:default="" ma:internalName="ClipArtFilename" ma:readOnly="false">
      <xsd:simpleType>
        <xsd:restriction base="dms:Text"/>
      </xsd:simpleType>
    </xsd:element>
    <xsd:element name="TPCommandLine" ma:index="19" nillable="true" ma:displayName="Command Line" ma:default="" ma:internalName="TPCommandLine">
      <xsd:simpleType>
        <xsd:restriction base="dms:Text"/>
      </xsd:simpleType>
    </xsd:element>
    <xsd:element name="TPComponent" ma:index="20" nillable="true" ma:displayName="Component" ma:default="" ma:internalName="TPComponent">
      <xsd:simpleType>
        <xsd:restriction base="dms:Text"/>
      </xsd:simpleType>
    </xsd:element>
    <xsd:element name="ContentItem" ma:index="21" nillable="true" ma:displayName="Content Item" ma:default="" ma:hidden="true" ma:internalName="ContentItem" ma:readOnly="false">
      <xsd:simpleType>
        <xsd:restriction base="dms:Unknown"/>
      </xsd:simpleType>
    </xsd:element>
    <xsd:element name="CrawlForDependencies" ma:index="23" nillable="true" ma:displayName="Crawl for Dependencies?" ma:default="true" ma:internalName="CrawlForDependencies" ma:readOnly="false">
      <xsd:simpleType>
        <xsd:restriction base="dms:Boolean"/>
      </xsd:simpleType>
    </xsd:element>
    <xsd:element name="CSXHash" ma:index="26" nillable="true" ma:displayName="CSX Hash" ma:default="" ma:indexed="true" ma:internalName="CSXHash" ma:readOnly="false">
      <xsd:simpleType>
        <xsd:restriction base="dms:Text"/>
      </xsd:simpleType>
    </xsd:element>
    <xsd:element name="CSXSubmissionMarket" ma:index="27" nillable="true" ma:displayName="CSX Submission Market" ma:default="" ma:list="{80C6DD30-196A-4C6B-B1BF-A43F3B8ACD4F}" ma:internalName="CSXSubmissionMarket" ma:readOnly="false" ma:showField="MarketName" ma:web="6d93d202-47fc-4405-873a-cab67cc5f1b2">
      <xsd:simpleType>
        <xsd:restriction base="dms:Lookup"/>
      </xsd:simpleType>
    </xsd:element>
    <xsd:element name="CSXUpdate" ma:index="28" nillable="true" ma:displayName="CSX Updated?" ma:default="false" ma:internalName="CSXUpdate" ma:readOnly="false">
      <xsd:simpleType>
        <xsd:restriction base="dms:Boolean"/>
      </xsd:simpleType>
    </xsd:element>
    <xsd:element name="IntlLangReviewDate" ma:index="29" nillable="true" ma:displayName="Date to Complete Intl QA" ma:default="" ma:internalName="IntlLangReviewDate" ma:readOnly="false">
      <xsd:simpleType>
        <xsd:restriction base="dms:DateTime"/>
      </xsd:simpleType>
    </xsd:element>
    <xsd:element name="IsDeleted" ma:index="30" nillable="true" ma:displayName="Deleted?" ma:default="" ma:internalName="IsDeleted" ma:readOnly="false">
      <xsd:simpleType>
        <xsd:restriction base="dms:Boolean"/>
      </xsd:simpleType>
    </xsd:element>
    <xsd:element name="APDescription" ma:index="31" nillable="true" ma:displayName="Description" ma:default="" ma:internalName="APDescription" ma:readOnly="false">
      <xsd:simpleType>
        <xsd:restriction base="dms:Note"/>
      </xsd:simpleType>
    </xsd:element>
    <xsd:element name="DirectSourceMarket" ma:index="32" nillable="true" ma:displayName="Direct Source Market Group" ma:default="" ma:internalName="DirectSourceMarket" ma:readOnly="false">
      <xsd:simpleType>
        <xsd:restriction base="dms:Text"/>
      </xsd:simpleType>
    </xsd:element>
    <xsd:element name="Downloads" ma:index="33" nillable="true" ma:displayName="Downloads" ma:default="0" ma:hidden="true" ma:internalName="Downloads" ma:readOnly="false">
      <xsd:simpleType>
        <xsd:restriction base="dms:Unknown"/>
      </xsd:simpleType>
    </xsd:element>
    <xsd:element name="DSATActionTaken" ma:index="34" nillable="true" ma:displayName="DSAT Action Taken" ma:default="" ma:internalName="DSATActionTaken" ma:readOnly="false">
      <xsd:simpleType>
        <xsd:restriction base="dms:Choice">
          <xsd:enumeration value="Best Bets"/>
          <xsd:enumeration value="Expire"/>
          <xsd:enumeration value="Hide"/>
          <xsd:enumeration value="None"/>
        </xsd:restriction>
      </xsd:simpleType>
    </xsd:element>
    <xsd:element name="APEditor" ma:index="35" nillable="true" ma:displayName="Editor" ma:default="" ma:list="UserInfo" ma:internalName="APEditor" ma:readOnly="false">
      <xsd:complexType>
        <xsd:complexContent>
          <xsd:extension base="dms:User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EditorialStatus" ma:index="36" nillable="true" ma:displayName="Editorial Status" ma:default="" ma:internalName="EditorialStatus" ma:readOnly="false">
      <xsd:simpleType>
        <xsd:restriction base="dms:Unknown"/>
      </xsd:simpleType>
    </xsd:element>
    <xsd:element name="EditorialTags" ma:index="37" nillable="true" ma:displayName="Editorial Tags" ma:default="" ma:internalName="EditorialTags">
      <xsd:simpleType>
        <xsd:restriction base="dms:Unknown"/>
      </xsd:simpleType>
    </xsd:element>
    <xsd:element name="TPExecutable" ma:index="38" nillable="true" ma:displayName="Executable" ma:default="" ma:internalName="TPExecutable">
      <xsd:simpleType>
        <xsd:restriction base="dms:Text"/>
      </xsd:simpleType>
    </xsd:element>
    <xsd:element name="FeatureTagsTaxHTField0" ma:index="40" nillable="true" ma:taxonomy="true" ma:internalName="FeatureTagsTaxHTField0" ma:taxonomyFieldName="FeatureTags" ma:displayName="Features" ma:readOnly="false" ma:default="" ma:fieldId="{bb16b974-ed24-4278-8820-8e232d38904b}" ma:taxonomyMulti="true" ma:sspId="8f79753a-75d3-41f5-8ca3-40b843941b4f" ma:termSetId="f1ab6845-967d-4854-a0ba-4ec07f0f8113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TPFriendlyName" ma:index="41" nillable="true" ma:displayName="Friendly Name" ma:default="" ma:internalName="TPFriendlyName">
      <xsd:simpleType>
        <xsd:restriction base="dms:Text"/>
      </xsd:simpleType>
    </xsd:element>
    <xsd:element name="FriendlyTitle" ma:index="42" nillable="true" ma:displayName="Friendly Title" ma:default="" ma:description="Shorter title to be used when displaying search results" ma:internalName="FriendlyTitle" ma:readOnly="false">
      <xsd:simpleType>
        <xsd:restriction base="dms:Text"/>
      </xsd:simpleType>
    </xsd:element>
    <xsd:element name="PrimaryImageGen" ma:index="43" nillable="true" ma:displayName="Generate Images?" ma:default="true" ma:internalName="PrimaryImageGen">
      <xsd:simpleType>
        <xsd:restriction base="dms:Boolean"/>
      </xsd:simpleType>
    </xsd:element>
    <xsd:element name="HandoffToMSDN" ma:index="44" nillable="true" ma:displayName="Handoff To MSDN Date" ma:default="" ma:internalName="HandoffToMSDN" ma:readOnly="false">
      <xsd:simpleType>
        <xsd:restriction base="dms:DateTime"/>
      </xsd:simpleType>
    </xsd:element>
    <xsd:element name="InProjectListLookup" ma:index="45" nillable="true" ma:displayName="InProjectListLookup" ma:list="{7E2D4CA2-442A-4FDA-AA57-71B8C7B2C53C}" ma:internalName="InProjectListLookup" ma:readOnly="true" ma:showField="InProjectList" ma:web="6d93d202-47fc-4405-873a-cab67cc5f1b2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TPInstallLocation" ma:index="46" nillable="true" ma:displayName="Install Location" ma:default="" ma:internalName="TPInstallLocation">
      <xsd:simpleType>
        <xsd:restriction base="dms:Text"/>
      </xsd:simpleType>
    </xsd:element>
    <xsd:element name="InternalTagsTaxHTField0" ma:index="48" nillable="true" ma:taxonomy="true" ma:internalName="InternalTagsTaxHTField0" ma:taxonomyFieldName="InternalTags" ma:displayName="Internal Tags" ma:readOnly="false" ma:default="" ma:fieldId="{fd9a49dc-3dbf-4047-b62d-1d587abe7b40}" ma:taxonomyMulti="true" ma:sspId="8f79753a-75d3-41f5-8ca3-40b843941b4f" ma:termSetId="82b6639e-f7fc-4c18-ad2d-003a6e707765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IntlLangReview" ma:index="49" nillable="true" ma:displayName="Intl Lang QA Review Required?" ma:default="" ma:internalName="IntlLangReview" ma:readOnly="false">
      <xsd:simpleType>
        <xsd:restriction base="dms:Boolean"/>
      </xsd:simpleType>
    </xsd:element>
    <xsd:element name="IntlLangReviewer" ma:index="50" nillable="true" ma:displayName="Intl Lang QA Reviewer" ma:default="" ma:internalName="IntlLangReviewer" ma:readOnly="false">
      <xsd:simpleType>
        <xsd:restriction base="dms:Text"/>
      </xsd:simpleType>
    </xsd:element>
    <xsd:element name="MarketSpecific" ma:index="51" nillable="true" ma:displayName="Is Market Specific?" ma:default="" ma:internalName="MarketSpecific" ma:readOnly="false">
      <xsd:simpleType>
        <xsd:restriction base="dms:Boolean"/>
      </xsd:simpleType>
    </xsd:element>
    <xsd:element name="LastCompleteVersionLookup" ma:index="52" nillable="true" ma:displayName="Last Complete Version Lookup" ma:default="" ma:list="{7E2D4CA2-442A-4FDA-AA57-71B8C7B2C53C}" ma:internalName="LastCompleteVersionLookup" ma:readOnly="true" ma:showField="LastCompleteVersion" ma:web="6d93d202-47fc-4405-873a-cab67cc5f1b2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HandOff" ma:index="53" nillable="true" ma:displayName="Last Hand-off" ma:default="" ma:internalName="LastHandOff" ma:readOnly="false">
      <xsd:simpleType>
        <xsd:restriction base="dms:DateTime"/>
      </xsd:simpleType>
    </xsd:element>
    <xsd:element name="LastModifiedDateTime" ma:index="54" nillable="true" ma:displayName="Last Modified Date" ma:default="" ma:internalName="LastModifiedDateTime" ma:readOnly="false">
      <xsd:simpleType>
        <xsd:restriction base="dms:DateTime"/>
      </xsd:simpleType>
    </xsd:element>
    <xsd:element name="LastPreviewErrorLookup" ma:index="55" nillable="true" ma:displayName="Last Preview Attempt Error" ma:default="" ma:list="{7E2D4CA2-442A-4FDA-AA57-71B8C7B2C53C}" ma:internalName="LastPreviewErrorLookup" ma:readOnly="true" ma:showField="LastPreviewError" ma:web="6d93d202-47fc-4405-873a-cab67cc5f1b2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reviewResultLookup" ma:index="56" nillable="true" ma:displayName="Last Preview Attempt Result" ma:default="" ma:list="{7E2D4CA2-442A-4FDA-AA57-71B8C7B2C53C}" ma:internalName="LastPreviewResultLookup" ma:readOnly="true" ma:showField="LastPreviewResult" ma:web="6d93d202-47fc-4405-873a-cab67cc5f1b2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reviewAttemptDateLookup" ma:index="57" nillable="true" ma:displayName="Last Preview Attempted On" ma:default="" ma:list="{7E2D4CA2-442A-4FDA-AA57-71B8C7B2C53C}" ma:internalName="LastPreviewAttemptDateLookup" ma:readOnly="true" ma:showField="LastPreviewAttemptDate" ma:web="6d93d202-47fc-4405-873a-cab67cc5f1b2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reviewedByLookup" ma:index="58" nillable="true" ma:displayName="Last Previewed By" ma:default="" ma:list="{7E2D4CA2-442A-4FDA-AA57-71B8C7B2C53C}" ma:internalName="LastPreviewedByLookup" ma:readOnly="true" ma:showField="LastPreviewedBy" ma:web="6d93d202-47fc-4405-873a-cab67cc5f1b2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reviewTimeLookup" ma:index="59" nillable="true" ma:displayName="Last Previewed Date" ma:default="" ma:list="{7E2D4CA2-442A-4FDA-AA57-71B8C7B2C53C}" ma:internalName="LastPreviewTimeLookup" ma:readOnly="true" ma:showField="LastPreviewTime" ma:web="6d93d202-47fc-4405-873a-cab67cc5f1b2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reviewVersionLookup" ma:index="60" nillable="true" ma:displayName="Last Previewed Version" ma:default="" ma:list="{7E2D4CA2-442A-4FDA-AA57-71B8C7B2C53C}" ma:internalName="LastPreviewVersionLookup" ma:readOnly="true" ma:showField="LastPreviewVersion" ma:web="6d93d202-47fc-4405-873a-cab67cc5f1b2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ublishErrorLookup" ma:index="61" nillable="true" ma:displayName="Last Publish Attempt Error" ma:default="" ma:list="{7E2D4CA2-442A-4FDA-AA57-71B8C7B2C53C}" ma:internalName="LastPublishErrorLookup" ma:readOnly="true" ma:showField="LastPublishError" ma:web="6d93d202-47fc-4405-873a-cab67cc5f1b2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ublishResultLookup" ma:index="62" nillable="true" ma:displayName="Last Publish Attempt Result" ma:default="" ma:list="{7E2D4CA2-442A-4FDA-AA57-71B8C7B2C53C}" ma:internalName="LastPublishResultLookup" ma:readOnly="true" ma:showField="LastPublishResult" ma:web="6d93d202-47fc-4405-873a-cab67cc5f1b2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ublishAttemptDateLookup" ma:index="63" nillable="true" ma:displayName="Last Publish Attempted On" ma:default="" ma:list="{7E2D4CA2-442A-4FDA-AA57-71B8C7B2C53C}" ma:internalName="LastPublishAttemptDateLookup" ma:readOnly="true" ma:showField="LastPublishAttemptDate" ma:web="6d93d202-47fc-4405-873a-cab67cc5f1b2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ublishedByLookup" ma:index="64" nillable="true" ma:displayName="Last Published By" ma:default="" ma:list="{7E2D4CA2-442A-4FDA-AA57-71B8C7B2C53C}" ma:internalName="LastPublishedByLookup" ma:readOnly="true" ma:showField="LastPublishedBy" ma:web="6d93d202-47fc-4405-873a-cab67cc5f1b2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ublishTimeLookup" ma:index="65" nillable="true" ma:displayName="Last Published Date" ma:default="" ma:list="{7E2D4CA2-442A-4FDA-AA57-71B8C7B2C53C}" ma:internalName="LastPublishTimeLookup" ma:readOnly="true" ma:showField="LastPublishTime" ma:web="6d93d202-47fc-4405-873a-cab67cc5f1b2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ublishVersionLookup" ma:index="66" nillable="true" ma:displayName="Last Published Version" ma:default="" ma:list="{7E2D4CA2-442A-4FDA-AA57-71B8C7B2C53C}" ma:internalName="LastPublishVersionLookup" ma:readOnly="true" ma:showField="LastPublishVersion" ma:web="6d93d202-47fc-4405-873a-cab67cc5f1b2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TPLaunchHelpLinkType" ma:index="67" nillable="true" ma:displayName="Launch Help Link Type" ma:default="Template" ma:internalName="TPLaunchHelpLinkType">
      <xsd:simpleType>
        <xsd:restriction base="dms:Choice">
          <xsd:enumeration value="Template"/>
          <xsd:enumeration value="Training"/>
          <xsd:enumeration value="URL"/>
          <xsd:enumeration value="None"/>
        </xsd:restriction>
      </xsd:simpleType>
    </xsd:element>
    <xsd:element name="LegacyData" ma:index="68" nillable="true" ma:displayName="Legacy Data" ma:default="" ma:internalName="LegacyData" ma:readOnly="false">
      <xsd:simpleType>
        <xsd:restriction base="dms:Note"/>
      </xsd:simpleType>
    </xsd:element>
    <xsd:element name="TPLaunchHelpLink" ma:index="69" nillable="true" ma:displayName="Link to Launch Help Topic" ma:default="" ma:internalName="TPLaunchHelpLink">
      <xsd:simpleType>
        <xsd:restriction base="dms:Text"/>
      </xsd:simpleType>
    </xsd:element>
    <xsd:element name="LocComments" ma:index="70" nillable="true" ma:displayName="Loc Approval Comments" ma:default="" ma:internalName="LocComments" ma:readOnly="false">
      <xsd:simpleType>
        <xsd:restriction base="dms:Note"/>
      </xsd:simpleType>
    </xsd:element>
    <xsd:element name="LocLastLocAttemptVersionLookup" ma:index="71" nillable="true" ma:displayName="Loc Last Loc Attempt Version" ma:default="" ma:list="{4CDE398E-75A7-4993-8C61-2BFD31F64754}" ma:internalName="LocLastLocAttemptVersionLookup" ma:readOnly="false" ma:showField="LastLocAttemptVersion" ma:web="6d93d202-47fc-4405-873a-cab67cc5f1b2">
      <xsd:simpleType>
        <xsd:restriction base="dms:Lookup"/>
      </xsd:simpleType>
    </xsd:element>
    <xsd:element name="LocLastLocAttemptVersionTypeLookup" ma:index="72" nillable="true" ma:displayName="Loc Last Loc Attempt Version Type" ma:default="" ma:list="{4CDE398E-75A7-4993-8C61-2BFD31F64754}" ma:internalName="LocLastLocAttemptVersionTypeLookup" ma:readOnly="true" ma:showField="LastLocAttemptVersionType" ma:web="6d93d202-47fc-4405-873a-cab67cc5f1b2">
      <xsd:simpleType>
        <xsd:restriction base="dms:Lookup"/>
      </xsd:simpleType>
    </xsd:element>
    <xsd:element name="LocManualTestRequired" ma:index="73" nillable="true" ma:displayName="Loc Manual Test Required" ma:default="" ma:internalName="LocManualTestRequired" ma:readOnly="false">
      <xsd:simpleType>
        <xsd:restriction base="dms:Boolean"/>
      </xsd:simpleType>
    </xsd:element>
    <xsd:element name="LocMarketGroupTiers2" ma:index="74" nillable="true" ma:displayName="Loc Market Group Tiers" ma:internalName="LocMarketGroupTiers2" ma:readOnly="false">
      <xsd:simpleType>
        <xsd:restriction base="dms:Unknown"/>
      </xsd:simpleType>
    </xsd:element>
    <xsd:element name="LocNewPublishedVersionLookup" ma:index="75" nillable="true" ma:displayName="Loc New Published Version Lookup" ma:default="" ma:list="{4CDE398E-75A7-4993-8C61-2BFD31F64754}" ma:internalName="LocNewPublishedVersionLookup" ma:readOnly="true" ma:showField="NewPublishedVersion" ma:web="6d93d202-47fc-4405-873a-cab67cc5f1b2">
      <xsd:simpleType>
        <xsd:restriction base="dms:Lookup"/>
      </xsd:simpleType>
    </xsd:element>
    <xsd:element name="LocOverallHandbackStatusLookup" ma:index="76" nillable="true" ma:displayName="Loc Overall Handback Status" ma:default="" ma:list="{4CDE398E-75A7-4993-8C61-2BFD31F64754}" ma:internalName="LocOverallHandbackStatusLookup" ma:readOnly="true" ma:showField="OverallHandbackStatus" ma:web="6d93d202-47fc-4405-873a-cab67cc5f1b2">
      <xsd:simpleType>
        <xsd:restriction base="dms:Lookup"/>
      </xsd:simpleType>
    </xsd:element>
    <xsd:element name="LocOverallLocStatusLookup" ma:index="77" nillable="true" ma:displayName="Loc Overall Localize Status" ma:default="" ma:list="{4CDE398E-75A7-4993-8C61-2BFD31F64754}" ma:internalName="LocOverallLocStatusLookup" ma:readOnly="true" ma:showField="OverallLocStatus" ma:web="6d93d202-47fc-4405-873a-cab67cc5f1b2">
      <xsd:simpleType>
        <xsd:restriction base="dms:Lookup"/>
      </xsd:simpleType>
    </xsd:element>
    <xsd:element name="LocOverallPreviewStatusLookup" ma:index="78" nillable="true" ma:displayName="Loc Overall Preview Status" ma:default="" ma:list="{4CDE398E-75A7-4993-8C61-2BFD31F64754}" ma:internalName="LocOverallPreviewStatusLookup" ma:readOnly="true" ma:showField="OverallPreviewStatus" ma:web="6d93d202-47fc-4405-873a-cab67cc5f1b2">
      <xsd:simpleType>
        <xsd:restriction base="dms:Lookup"/>
      </xsd:simpleType>
    </xsd:element>
    <xsd:element name="LocOverallPublishStatusLookup" ma:index="79" nillable="true" ma:displayName="Loc Overall Publish Status" ma:default="" ma:list="{4CDE398E-75A7-4993-8C61-2BFD31F64754}" ma:internalName="LocOverallPublishStatusLookup" ma:readOnly="true" ma:showField="OverallPublishStatus" ma:web="6d93d202-47fc-4405-873a-cab67cc5f1b2">
      <xsd:simpleType>
        <xsd:restriction base="dms:Lookup"/>
      </xsd:simpleType>
    </xsd:element>
    <xsd:element name="IntlLocPriority" ma:index="80" nillable="true" ma:displayName="Loc Priority" ma:default="" ma:internalName="IntlLocPriority" ma:readOnly="false">
      <xsd:simpleType>
        <xsd:restriction base="dms:Unknown"/>
      </xsd:simpleType>
    </xsd:element>
    <xsd:element name="LocProcessedForHandoffsLookup" ma:index="81" nillable="true" ma:displayName="Loc Processed For Handoffs" ma:default="" ma:list="{4CDE398E-75A7-4993-8C61-2BFD31F64754}" ma:internalName="LocProcessedForHandoffsLookup" ma:readOnly="true" ma:showField="ProcessedForHandoffs" ma:web="6d93d202-47fc-4405-873a-cab67cc5f1b2">
      <xsd:simpleType>
        <xsd:restriction base="dms:Lookup"/>
      </xsd:simpleType>
    </xsd:element>
    <xsd:element name="LocProcessedForMarketsLookup" ma:index="82" nillable="true" ma:displayName="Loc Processed For Markets" ma:default="" ma:list="{4CDE398E-75A7-4993-8C61-2BFD31F64754}" ma:internalName="LocProcessedForMarketsLookup" ma:readOnly="true" ma:showField="ProcessedForMarkets" ma:web="6d93d202-47fc-4405-873a-cab67cc5f1b2">
      <xsd:simpleType>
        <xsd:restriction base="dms:Lookup"/>
      </xsd:simpleType>
    </xsd:element>
    <xsd:element name="LocPublishedDependentAssetsLookup" ma:index="83" nillable="true" ma:displayName="Loc Published Dependent Assets" ma:default="" ma:list="{4CDE398E-75A7-4993-8C61-2BFD31F64754}" ma:internalName="LocPublishedDependentAssetsLookup" ma:readOnly="true" ma:showField="PublishedDependentAssets" ma:web="6d93d202-47fc-4405-873a-cab67cc5f1b2">
      <xsd:simpleType>
        <xsd:restriction base="dms:Lookup"/>
      </xsd:simpleType>
    </xsd:element>
    <xsd:element name="LocPublishedLinkedAssetsLookup" ma:index="84" nillable="true" ma:displayName="Loc Published Linked Assets" ma:default="" ma:list="{4CDE398E-75A7-4993-8C61-2BFD31F64754}" ma:internalName="LocPublishedLinkedAssetsLookup" ma:readOnly="true" ma:showField="PublishedLinkedAssets" ma:web="6d93d202-47fc-4405-873a-cab67cc5f1b2">
      <xsd:simpleType>
        <xsd:restriction base="dms:Lookup"/>
      </xsd:simpleType>
    </xsd:element>
    <xsd:element name="LocRecommendedHandoff" ma:index="85" nillable="true" ma:displayName="Loc Recommended Handoff" ma:default="" ma:indexed="true" ma:internalName="LocRecommendedHandoff" ma:readOnly="false">
      <xsd:simpleType>
        <xsd:restriction base="dms:Text"/>
      </xsd:simpleType>
    </xsd:element>
    <xsd:element name="LocalizationTagsTaxHTField0" ma:index="87" nillable="true" ma:taxonomy="true" ma:internalName="LocalizationTagsTaxHTField0" ma:taxonomyFieldName="LocalizationTags" ma:displayName="Localization Tags" ma:readOnly="false" ma:default="" ma:fieldId="{db560eb5-700a-4f94-8fda-b57de4261f12}" ma:taxonomyMulti="true" ma:sspId="8f79753a-75d3-41f5-8ca3-40b843941b4f" ma:termSetId="5b7703a5-8e8b-4b58-8b31-1cea35331da3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MachineTranslated" ma:index="88" nillable="true" ma:displayName="Machine Translated" ma:default="" ma:internalName="MachineTranslated" ma:readOnly="false">
      <xsd:simpleType>
        <xsd:restriction base="dms:Boolean"/>
      </xsd:simpleType>
    </xsd:element>
    <xsd:element name="Manager" ma:index="89" nillable="true" ma:displayName="Manager" ma:hidden="true" ma:internalName="Manager" ma:readOnly="false">
      <xsd:simpleType>
        <xsd:restriction base="dms:Text"/>
      </xsd:simpleType>
    </xsd:element>
    <xsd:element name="Markets" ma:index="90" nillable="true" ma:displayName="Markets" ma:default="" ma:description="Leave blank to show in all markets" ma:list="{80C6DD30-196A-4C6B-B1BF-A43F3B8ACD4F}" ma:internalName="Markets" ma:readOnly="false" ma:showField="MarketName" ma:web="6d93d202-47fc-4405-873a-cab67cc5f1b2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Milestone" ma:index="91" nillable="true" ma:displayName="Milestone" ma:default="" ma:internalName="Milestone" ma:readOnly="false">
      <xsd:simpleType>
        <xsd:restriction base="dms:Unknown"/>
      </xsd:simpleType>
    </xsd:element>
    <xsd:element name="TPNamespace" ma:index="94" nillable="true" ma:displayName="Namespace" ma:default="" ma:internalName="TPNamespace">
      <xsd:simpleType>
        <xsd:restriction base="dms:Text"/>
      </xsd:simpleType>
    </xsd:element>
    <xsd:element name="NumericId" ma:index="95" nillable="true" ma:displayName="Numeric ID" ma:default="" ma:indexed="true" ma:internalName="NumericId" ma:readOnly="false">
      <xsd:simpleType>
        <xsd:restriction base="dms:Number"/>
      </xsd:simpleType>
    </xsd:element>
    <xsd:element name="NumOfRatingsLookup" ma:index="96" nillable="true" ma:displayName="NumOfRatings" ma:default="" ma:list="{7E2D4CA2-442A-4FDA-AA57-71B8C7B2C53C}" ma:internalName="NumOfRatingsLookup" ma:readOnly="true" ma:showField="NumOfRatings" ma:web="6d93d202-47fc-4405-873a-cab67cc5f1b2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OOCacheId" ma:index="97" nillable="true" ma:displayName="OOCacheId" ma:internalName="OOCacheId" ma:readOnly="false">
      <xsd:simpleType>
        <xsd:restriction base="dms:Text"/>
      </xsd:simpleType>
    </xsd:element>
    <xsd:element name="OpenTemplate" ma:index="98" nillable="true" ma:displayName="Open Template" ma:default="true" ma:internalName="OpenTemplate">
      <xsd:simpleType>
        <xsd:restriction base="dms:Boolean"/>
      </xsd:simpleType>
    </xsd:element>
    <xsd:element name="OriginAsset" ma:index="99" nillable="true" ma:displayName="Origin Asset" ma:default="" ma:internalName="OriginAsset" ma:readOnly="false">
      <xsd:simpleType>
        <xsd:restriction base="dms:Text"/>
      </xsd:simpleType>
    </xsd:element>
    <xsd:element name="OriginalRelease" ma:index="100" nillable="true" ma:displayName="Original Release" ma:default="15" ma:internalName="OriginalRelease" ma:readOnly="false">
      <xsd:simpleType>
        <xsd:restriction base="dms:Choice">
          <xsd:enumeration value="14"/>
          <xsd:enumeration value="15"/>
          <xsd:enumeration value="16"/>
        </xsd:restriction>
      </xsd:simpleType>
    </xsd:element>
    <xsd:element name="OriginalSourceMarket" ma:index="101" nillable="true" ma:displayName="Original Source Market Group" ma:default="" ma:internalName="OriginalSourceMarket" ma:readOnly="false">
      <xsd:simpleType>
        <xsd:restriction base="dms:Text"/>
      </xsd:simpleType>
    </xsd:element>
    <xsd:element name="OutputCachingOn" ma:index="102" nillable="true" ma:displayName="Output Caching" ma:default="true" ma:hidden="true" ma:internalName="OutputCachingOn" ma:readOnly="false">
      <xsd:simpleType>
        <xsd:restriction base="dms:Boolean"/>
      </xsd:simpleType>
    </xsd:element>
    <xsd:element name="ParentAssetId" ma:index="103" nillable="true" ma:displayName="Parent Asset Id" ma:default="" ma:internalName="ParentAssetId" ma:readOnly="false">
      <xsd:simpleType>
        <xsd:restriction base="dms:Text"/>
      </xsd:simpleType>
    </xsd:element>
    <xsd:element name="PlannedPubDate" ma:index="104" nillable="true" ma:displayName="Planned Publish Date" ma:default="" ma:indexed="true" ma:internalName="PlannedPubDate" ma:readOnly="false">
      <xsd:simpleType>
        <xsd:restriction base="dms:DateTime"/>
      </xsd:simpleType>
    </xsd:element>
    <xsd:element name="PolicheckWords" ma:index="105" nillable="true" ma:displayName="Policheck Words" ma:default="" ma:internalName="PolicheckWords" ma:readOnly="false">
      <xsd:simpleType>
        <xsd:restriction base="dms:Text"/>
      </xsd:simpleType>
    </xsd:element>
    <xsd:element name="BusinessGroup" ma:index="106" nillable="true" ma:displayName="Product Division Owner" ma:default="" ma:internalName="BusinessGroup" ma:readOnly="false">
      <xsd:simpleType>
        <xsd:restriction base="dms:Unknown"/>
      </xsd:simpleType>
    </xsd:element>
    <xsd:element name="UAProjectedTotalWords" ma:index="107" nillable="true" ma:displayName="Projected Word Count" ma:default="" ma:internalName="UAProjectedTotalWords" ma:readOnly="false">
      <xsd:simpleType>
        <xsd:restriction base="dms:Unknown"/>
      </xsd:simpleType>
    </xsd:element>
    <xsd:element name="Provider" ma:index="108" nillable="true" ma:displayName="Provider" ma:default="" ma:internalName="Provider" ma:readOnly="false">
      <xsd:simpleType>
        <xsd:restriction base="dms:Unknown"/>
      </xsd:simpleType>
    </xsd:element>
    <xsd:element name="Providers" ma:index="109" nillable="true" ma:displayName="Providers" ma:default="" ma:internalName="Providers">
      <xsd:simpleType>
        <xsd:restriction base="dms:Unknown"/>
      </xsd:simpleType>
    </xsd:element>
    <xsd:element name="PublishStatusLookup" ma:index="110" nillable="true" ma:displayName="Publish Status" ma:default="" ma:list="{7E2D4CA2-442A-4FDA-AA57-71B8C7B2C53C}" ma:internalName="PublishStatusLookup" ma:readOnly="false" ma:showField="PublishStatus" ma:web="6d93d202-47fc-4405-873a-cab67cc5f1b2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PublishTargets" ma:index="111" nillable="true" ma:displayName="Publish Target" ma:default="OfficeOnlineVNext" ma:internalName="PublishTargets" ma:readOnly="false">
      <xsd:simpleType>
        <xsd:restriction base="dms:Unknown"/>
      </xsd:simpleType>
    </xsd:element>
    <xsd:element name="RecommendationsModifier" ma:index="112" nillable="true" ma:displayName="Recommendations Modifier" ma:default="" ma:internalName="RecommendationsModifier" ma:readOnly="false">
      <xsd:simpleType>
        <xsd:restriction base="dms:Number"/>
      </xsd:simpleType>
    </xsd:element>
    <xsd:element name="ArtSampleDocs" ma:index="113" nillable="true" ma:displayName="Sample Docs" ma:default="" ma:hidden="true" ma:internalName="ArtSampleDocs" ma:readOnly="false">
      <xsd:simpleType>
        <xsd:restriction base="dms:Text"/>
      </xsd:simpleType>
    </xsd:element>
    <xsd:element name="ScenarioTagsTaxHTField0" ma:index="115" nillable="true" ma:taxonomy="true" ma:internalName="ScenarioTagsTaxHTField0" ma:taxonomyFieldName="ScenarioTags" ma:displayName="Scenarios" ma:readOnly="false" ma:default="" ma:fieldId="{6e3f7319-fb8f-4449-8902-000ab73a8566}" ma:taxonomyMulti="true" ma:sspId="8f79753a-75d3-41f5-8ca3-40b843941b4f" ma:termSetId="4b7d5f16-e2f2-4fc0-bab3-6e8b931e57d6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ShowIn" ma:index="117" nillable="true" ma:displayName="Show In" ma:default="Show everywhere" ma:internalName="ShowIn" ma:readOnly="false">
      <xsd:simpleType>
        <xsd:restriction base="dms:Choice">
          <xsd:enumeration value="Hide on web"/>
          <xsd:enumeration value="On Web no search"/>
          <xsd:enumeration value="Show everywhere"/>
          <xsd:enumeration value="Special use only"/>
        </xsd:restriction>
      </xsd:simpleType>
    </xsd:element>
    <xsd:element name="SourceTitle" ma:index="118" nillable="true" ma:displayName="Source Title" ma:default="" ma:indexed="true" ma:internalName="SourceTitle" ma:readOnly="false">
      <xsd:simpleType>
        <xsd:restriction base="dms:Text"/>
      </xsd:simpleType>
    </xsd:element>
    <xsd:element name="CSXSubmissionDate" ma:index="119" nillable="true" ma:displayName="Submission Date" ma:default="" ma:internalName="CSXSubmissionDate" ma:readOnly="false">
      <xsd:simpleType>
        <xsd:restriction base="dms:DateTime"/>
      </xsd:simpleType>
    </xsd:element>
    <xsd:element name="SubmitterId" ma:index="120" nillable="true" ma:displayName="Submitter ID" ma:default="" ma:internalName="SubmitterId" ma:readOnly="false">
      <xsd:simpleType>
        <xsd:restriction base="dms:Text"/>
      </xsd:simpleType>
    </xsd:element>
    <xsd:element name="TaxCatchAll" ma:index="121" nillable="true" ma:displayName="Taxonomy Catch All Column" ma:hidden="true" ma:list="{11d213f5-ec09-44b6-a8be-9da225be7a8d}" ma:internalName="TaxCatchAll" ma:showField="CatchAllData" ma:web="6d93d202-47fc-4405-873a-cab67cc5f1b2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TaxCatchAllLabel" ma:index="122" nillable="true" ma:displayName="Taxonomy Catch All Column1" ma:hidden="true" ma:list="{11d213f5-ec09-44b6-a8be-9da225be7a8d}" ma:internalName="TaxCatchAllLabel" ma:readOnly="true" ma:showField="CatchAllDataLabel" ma:web="6d93d202-47fc-4405-873a-cab67cc5f1b2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TemplateStatus" ma:index="123" nillable="true" ma:displayName="Template Status" ma:default="" ma:internalName="TemplateStatus">
      <xsd:simpleType>
        <xsd:restriction base="dms:Unknown"/>
      </xsd:simpleType>
    </xsd:element>
    <xsd:element name="TemplateTemplateType" ma:index="124" nillable="true" ma:displayName="Template Type" ma:default="" ma:internalName="TemplateTemplateType">
      <xsd:simpleType>
        <xsd:restriction base="dms:Unknown"/>
      </xsd:simpleType>
    </xsd:element>
    <xsd:element name="ThumbnailAssetId" ma:index="125" nillable="true" ma:displayName="Thumbnail Image Asset" ma:default="" ma:internalName="ThumbnailAssetId" ma:readOnly="false">
      <xsd:simpleType>
        <xsd:restriction base="dms:Text"/>
      </xsd:simpleType>
    </xsd:element>
    <xsd:element name="TimesCloned" ma:index="126" nillable="true" ma:displayName="Times Cloned" ma:default="" ma:internalName="TimesCloned" ma:readOnly="false">
      <xsd:simpleType>
        <xsd:restriction base="dms:Number"/>
      </xsd:simpleType>
    </xsd:element>
    <xsd:element name="TrustLevel" ma:index="128" nillable="true" ma:displayName="Trust Level" ma:default="1 Microsoft Managed Content" ma:internalName="TrustLevel" ma:readOnly="false">
      <xsd:simpleType>
        <xsd:restriction base="dms:Unknown"/>
      </xsd:simpleType>
    </xsd:element>
    <xsd:element name="UALocComments" ma:index="129" nillable="true" ma:displayName="UA Loc Comments" ma:default="" ma:internalName="UALocComments" ma:readOnly="false">
      <xsd:simpleType>
        <xsd:restriction base="dms:Note"/>
      </xsd:simpleType>
    </xsd:element>
    <xsd:element name="UALocRecommendation" ma:index="130" nillable="true" ma:displayName="UA Loc Recommendation" ma:default="Localize" ma:internalName="UALocRecommendation" ma:readOnly="false">
      <xsd:simpleType>
        <xsd:restriction base="dms:Choice">
          <xsd:enumeration value="Localize"/>
          <xsd:enumeration value="Never Localize"/>
          <xsd:enumeration value="Priority Localize"/>
        </xsd:restriction>
      </xsd:simpleType>
    </xsd:element>
    <xsd:element name="UANotes" ma:index="131" nillable="true" ma:displayName="UA Notes" ma:default="" ma:internalName="UANotes" ma:readOnly="false">
      <xsd:simpleType>
        <xsd:restriction base="dms:Note"/>
      </xsd:simpleType>
    </xsd:element>
    <xsd:element name="TPAppVersion" ma:index="132" nillable="true" ma:displayName="Version" ma:default="" ma:internalName="TPAppVersion">
      <xsd:simpleType>
        <xsd:restriction base="dms:Text"/>
      </xsd:simpleType>
    </xsd:element>
    <xsd:element name="VoteCount" ma:index="133" nillable="true" ma:displayName="Vote Count" ma:default="" ma:internalName="VoteCount" ma:readOnly="fals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4acb2c5-0a2b-4bda-bd34-58e36cbb80d2" elementFormDefault="qualified">
    <xsd:import namespace="http://schemas.microsoft.com/office/2006/documentManagement/types"/>
    <xsd:import namespace="http://schemas.microsoft.com/office/infopath/2007/PartnerControls"/>
    <xsd:element name="Description0" ma:index="134" nillable="true" ma:displayName="Description" ma:internalName="Description0">
      <xsd:simpleType>
        <xsd:restriction base="dms:Note"/>
      </xsd:simpleType>
    </xsd:element>
    <xsd:element name="Component" ma:index="135" nillable="true" ma:displayName="Component" ma:internalName="Component">
      <xsd:simpleType>
        <xsd:restriction base="dms:Text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22" ma:displayName="Content Type"/>
        <xsd:element ref="dc:title" minOccurs="0" maxOccurs="1" ma:index="127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DirectSourceMarket xmlns="6d93d202-47fc-4405-873a-cab67cc5f1b2">english</DirectSourceMarket>
    <ApprovalStatus xmlns="6d93d202-47fc-4405-873a-cab67cc5f1b2">In Progress</ApprovalStatus>
    <MarketSpecific xmlns="6d93d202-47fc-4405-873a-cab67cc5f1b2" xsi:nil="true"/>
    <PrimaryImageGen xmlns="6d93d202-47fc-4405-873a-cab67cc5f1b2">true</PrimaryImageGen>
    <ThumbnailAssetId xmlns="6d93d202-47fc-4405-873a-cab67cc5f1b2" xsi:nil="true"/>
    <NumericId xmlns="6d93d202-47fc-4405-873a-cab67cc5f1b2">-1</NumericId>
    <TPFriendlyName xmlns="6d93d202-47fc-4405-873a-cab67cc5f1b2">Sales proposal presentation</TPFriendlyName>
    <BusinessGroup xmlns="6d93d202-47fc-4405-873a-cab67cc5f1b2" xsi:nil="true"/>
    <APEditor xmlns="6d93d202-47fc-4405-873a-cab67cc5f1b2">
      <UserInfo>
        <DisplayName>REDMOND\v-luannv</DisplayName>
        <AccountId>106</AccountId>
        <AccountType/>
      </UserInfo>
    </APEditor>
    <SourceTitle xmlns="6d93d202-47fc-4405-873a-cab67cc5f1b2">Sales proposal presentation</SourceTitle>
    <OpenTemplate xmlns="6d93d202-47fc-4405-873a-cab67cc5f1b2">true</OpenTemplate>
    <UALocComments xmlns="6d93d202-47fc-4405-873a-cab67cc5f1b2" xsi:nil="true"/>
    <ParentAssetId xmlns="6d93d202-47fc-4405-873a-cab67cc5f1b2" xsi:nil="true"/>
    <IntlLangReviewDate xmlns="6d93d202-47fc-4405-873a-cab67cc5f1b2" xsi:nil="true"/>
    <PublishStatusLookup xmlns="6d93d202-47fc-4405-873a-cab67cc5f1b2">
      <Value>86308</Value>
      <Value>460690</Value>
    </PublishStatusLookup>
    <MachineTranslated xmlns="6d93d202-47fc-4405-873a-cab67cc5f1b2" xsi:nil="true"/>
    <OriginalSourceMarket xmlns="6d93d202-47fc-4405-873a-cab67cc5f1b2">english</OriginalSourceMarket>
    <TPInstallLocation xmlns="6d93d202-47fc-4405-873a-cab67cc5f1b2">{My Templates}</TPInstallLocation>
    <APDescription xmlns="6d93d202-47fc-4405-873a-cab67cc5f1b2" xsi:nil="true"/>
    <ClipArtFilename xmlns="6d93d202-47fc-4405-873a-cab67cc5f1b2" xsi:nil="true"/>
    <ContentItem xmlns="6d93d202-47fc-4405-873a-cab67cc5f1b2" xsi:nil="true"/>
    <APAuthor xmlns="6d93d202-47fc-4405-873a-cab67cc5f1b2">
      <UserInfo>
        <DisplayName>REDMOND\cynvey</DisplayName>
        <AccountId>269</AccountId>
        <AccountType/>
      </UserInfo>
    </APAuthor>
    <TPAppVersion xmlns="6d93d202-47fc-4405-873a-cab67cc5f1b2">12</TPAppVersion>
    <TPCommandLine xmlns="6d93d202-47fc-4405-873a-cab67cc5f1b2">{PP} /n {FilePath}</TPCommandLine>
    <EditorialStatus xmlns="6d93d202-47fc-4405-873a-cab67cc5f1b2" xsi:nil="true"/>
    <PublishTargets xmlns="6d93d202-47fc-4405-873a-cab67cc5f1b2">OfficeOnline</PublishTargets>
    <TPLaunchHelpLinkType xmlns="6d93d202-47fc-4405-873a-cab67cc5f1b2">Template</TPLaunchHelpLinkType>
    <LastModifiedDateTime xmlns="6d93d202-47fc-4405-873a-cab67cc5f1b2" xsi:nil="true"/>
    <TimesCloned xmlns="6d93d202-47fc-4405-873a-cab67cc5f1b2" xsi:nil="true"/>
    <LastHandOff xmlns="6d93d202-47fc-4405-873a-cab67cc5f1b2" xsi:nil="true"/>
    <AssetStart xmlns="6d93d202-47fc-4405-873a-cab67cc5f1b2">2009-06-17T21:47:29+00:00</AssetStart>
    <Provider xmlns="6d93d202-47fc-4405-873a-cab67cc5f1b2">EY006220130</Provider>
    <AcquiredFrom xmlns="6d93d202-47fc-4405-873a-cab67cc5f1b2" xsi:nil="true"/>
    <TPClientViewer xmlns="6d93d202-47fc-4405-873a-cab67cc5f1b2">Microsoft Office PowerPoint</TPClientViewer>
    <ArtSampleDocs xmlns="6d93d202-47fc-4405-873a-cab67cc5f1b2" xsi:nil="true"/>
    <UACurrentWords xmlns="6d93d202-47fc-4405-873a-cab67cc5f1b2">0</UACurrentWords>
    <UALocRecommendation xmlns="6d93d202-47fc-4405-873a-cab67cc5f1b2">Localize</UALocRecommendation>
    <IsDeleted xmlns="6d93d202-47fc-4405-873a-cab67cc5f1b2">false</IsDeleted>
    <ShowIn xmlns="6d93d202-47fc-4405-873a-cab67cc5f1b2" xsi:nil="true"/>
    <UANotes xmlns="6d93d202-47fc-4405-873a-cab67cc5f1b2" xsi:nil="true"/>
    <VoteCount xmlns="6d93d202-47fc-4405-873a-cab67cc5f1b2" xsi:nil="true"/>
    <TemplateStatus xmlns="6d93d202-47fc-4405-873a-cab67cc5f1b2" xsi:nil="true"/>
    <CSXHash xmlns="6d93d202-47fc-4405-873a-cab67cc5f1b2" xsi:nil="true"/>
    <AssetExpire xmlns="6d93d202-47fc-4405-873a-cab67cc5f1b2">2100-01-01T00:00:00+00:00</AssetExpire>
    <CSXSubmissionMarket xmlns="6d93d202-47fc-4405-873a-cab67cc5f1b2" xsi:nil="true"/>
    <DSATActionTaken xmlns="6d93d202-47fc-4405-873a-cab67cc5f1b2" xsi:nil="true"/>
    <TPExecutable xmlns="6d93d202-47fc-4405-873a-cab67cc5f1b2" xsi:nil="true"/>
    <SubmitterId xmlns="6d93d202-47fc-4405-873a-cab67cc5f1b2" xsi:nil="true"/>
    <AssetType xmlns="6d93d202-47fc-4405-873a-cab67cc5f1b2">TP</AssetType>
    <ApprovalLog xmlns="6d93d202-47fc-4405-873a-cab67cc5f1b2" xsi:nil="true"/>
    <CSXUpdate xmlns="6d93d202-47fc-4405-873a-cab67cc5f1b2">false</CSXUpdate>
    <BugNumber xmlns="6d93d202-47fc-4405-873a-cab67cc5f1b2" xsi:nil="true"/>
    <CSXSubmissionDate xmlns="6d93d202-47fc-4405-873a-cab67cc5f1b2" xsi:nil="true"/>
    <Milestone xmlns="6d93d202-47fc-4405-873a-cab67cc5f1b2" xsi:nil="true"/>
    <OriginAsset xmlns="6d93d202-47fc-4405-873a-cab67cc5f1b2" xsi:nil="true"/>
    <TPComponent xmlns="6d93d202-47fc-4405-873a-cab67cc5f1b2">PPTFiles</TPComponent>
    <AssetId xmlns="6d93d202-47fc-4405-873a-cab67cc5f1b2">TP010220213</AssetId>
    <TPApplication xmlns="6d93d202-47fc-4405-873a-cab67cc5f1b2">PowerPoint</TPApplication>
    <TPLaunchHelpLink xmlns="6d93d202-47fc-4405-873a-cab67cc5f1b2" xsi:nil="true"/>
    <IntlLocPriority xmlns="6d93d202-47fc-4405-873a-cab67cc5f1b2" xsi:nil="true"/>
    <PlannedPubDate xmlns="6d93d202-47fc-4405-873a-cab67cc5f1b2" xsi:nil="true"/>
    <HandoffToMSDN xmlns="6d93d202-47fc-4405-873a-cab67cc5f1b2" xsi:nil="true"/>
    <CrawlForDependencies xmlns="6d93d202-47fc-4405-873a-cab67cc5f1b2">false</CrawlForDependencies>
    <IntlLangReviewer xmlns="6d93d202-47fc-4405-873a-cab67cc5f1b2" xsi:nil="true"/>
    <TrustLevel xmlns="6d93d202-47fc-4405-873a-cab67cc5f1b2">1 Microsoft Managed Content</TrustLevel>
    <IsSearchable xmlns="6d93d202-47fc-4405-873a-cab67cc5f1b2">false</IsSearchable>
    <TPNamespace xmlns="6d93d202-47fc-4405-873a-cab67cc5f1b2">POWERPNT</TPNamespace>
    <Markets xmlns="6d93d202-47fc-4405-873a-cab67cc5f1b2"/>
    <AverageRating xmlns="6d93d202-47fc-4405-873a-cab67cc5f1b2" xsi:nil="true"/>
    <UAProjectedTotalWords xmlns="6d93d202-47fc-4405-873a-cab67cc5f1b2" xsi:nil="true"/>
    <IntlLangReview xmlns="6d93d202-47fc-4405-873a-cab67cc5f1b2" xsi:nil="true"/>
    <OutputCachingOn xmlns="6d93d202-47fc-4405-873a-cab67cc5f1b2">false</OutputCachingOn>
    <Component xmlns="64acb2c5-0a2b-4bda-bd34-58e36cbb80d2" xsi:nil="true"/>
    <LastPublishResultLookup xmlns="6d93d202-47fc-4405-873a-cab67cc5f1b2" xsi:nil="true"/>
    <Description0 xmlns="64acb2c5-0a2b-4bda-bd34-58e36cbb80d2" xsi:nil="true"/>
    <Downloads xmlns="6d93d202-47fc-4405-873a-cab67cc5f1b2">0</Downloads>
    <EditorialTags xmlns="6d93d202-47fc-4405-873a-cab67cc5f1b2" xsi:nil="true"/>
    <Manager xmlns="6d93d202-47fc-4405-873a-cab67cc5f1b2" xsi:nil="true"/>
    <OOCacheId xmlns="6d93d202-47fc-4405-873a-cab67cc5f1b2" xsi:nil="true"/>
    <PolicheckWords xmlns="6d93d202-47fc-4405-873a-cab67cc5f1b2" xsi:nil="true"/>
    <FriendlyTitle xmlns="6d93d202-47fc-4405-873a-cab67cc5f1b2" xsi:nil="true"/>
    <Providers xmlns="6d93d202-47fc-4405-873a-cab67cc5f1b2" xsi:nil="true"/>
    <TemplateTemplateType xmlns="6d93d202-47fc-4405-873a-cab67cc5f1b2">PowerPoint 12 Default</TemplateTemplateType>
    <LegacyData xmlns="6d93d202-47fc-4405-873a-cab67cc5f1b2" xsi:nil="true"/>
    <LocManualTestRequired xmlns="6d93d202-47fc-4405-873a-cab67cc5f1b2" xsi:nil="true"/>
    <LocalizationTagsTaxHTField0 xmlns="6d93d202-47fc-4405-873a-cab67cc5f1b2">
      <Terms xmlns="http://schemas.microsoft.com/office/infopath/2007/PartnerControls"/>
    </LocalizationTagsTaxHTField0>
    <CampaignTagsTaxHTField0 xmlns="6d93d202-47fc-4405-873a-cab67cc5f1b2">
      <Terms xmlns="http://schemas.microsoft.com/office/infopath/2007/PartnerControls"/>
    </CampaignTagsTaxHTField0>
    <LocLastLocAttemptVersionLookup xmlns="6d93d202-47fc-4405-873a-cab67cc5f1b2">66896</LocLastLocAttemptVersionLookup>
    <InternalTagsTaxHTField0 xmlns="6d93d202-47fc-4405-873a-cab67cc5f1b2">
      <Terms xmlns="http://schemas.microsoft.com/office/infopath/2007/PartnerControls"/>
    </InternalTagsTaxHTField0>
    <LocProcessedForMarketsLookup xmlns="6d93d202-47fc-4405-873a-cab67cc5f1b2" xsi:nil="true"/>
    <LocRecommendedHandoff xmlns="6d93d202-47fc-4405-873a-cab67cc5f1b2" xsi:nil="true"/>
    <LocOverallPreviewStatusLookup xmlns="6d93d202-47fc-4405-873a-cab67cc5f1b2" xsi:nil="true"/>
    <LocOverallPublishStatusLookup xmlns="6d93d202-47fc-4405-873a-cab67cc5f1b2" xsi:nil="true"/>
    <LocProcessedForHandoffsLookup xmlns="6d93d202-47fc-4405-873a-cab67cc5f1b2" xsi:nil="true"/>
    <LocLastLocAttemptVersionTypeLookup xmlns="6d93d202-47fc-4405-873a-cab67cc5f1b2" xsi:nil="true"/>
    <LocOverallHandbackStatusLookup xmlns="6d93d202-47fc-4405-873a-cab67cc5f1b2" xsi:nil="true"/>
    <BlockPublish xmlns="6d93d202-47fc-4405-873a-cab67cc5f1b2" xsi:nil="true"/>
    <LocComments xmlns="6d93d202-47fc-4405-873a-cab67cc5f1b2" xsi:nil="true"/>
    <TaxCatchAll xmlns="6d93d202-47fc-4405-873a-cab67cc5f1b2"/>
    <RecommendationsModifier xmlns="6d93d202-47fc-4405-873a-cab67cc5f1b2" xsi:nil="true"/>
    <ScenarioTagsTaxHTField0 xmlns="6d93d202-47fc-4405-873a-cab67cc5f1b2">
      <Terms xmlns="http://schemas.microsoft.com/office/infopath/2007/PartnerControls"/>
    </ScenarioTagsTaxHTField0>
    <FeatureTagsTaxHTField0 xmlns="6d93d202-47fc-4405-873a-cab67cc5f1b2">
      <Terms xmlns="http://schemas.microsoft.com/office/infopath/2007/PartnerControls"/>
    </FeatureTagsTaxHTField0>
    <LocOverallLocStatusLookup xmlns="6d93d202-47fc-4405-873a-cab67cc5f1b2" xsi:nil="true"/>
    <LocPublishedLinkedAssetsLookup xmlns="6d93d202-47fc-4405-873a-cab67cc5f1b2" xsi:nil="true"/>
    <LocNewPublishedVersionLookup xmlns="6d93d202-47fc-4405-873a-cab67cc5f1b2" xsi:nil="true"/>
    <LocPublishedDependentAssetsLookup xmlns="6d93d202-47fc-4405-873a-cab67cc5f1b2" xsi:nil="true"/>
    <OriginalRelease xmlns="6d93d202-47fc-4405-873a-cab67cc5f1b2">14</OriginalRelease>
    <LocMarketGroupTiers2 xmlns="6d93d202-47fc-4405-873a-cab67cc5f1b2" xsi:nil="true"/>
  </documentManagement>
</p:properties>
</file>

<file path=customXml/item3.xml><?xml version="1.0" encoding="utf-8"?>
<?mso-contentType ?>
<FormTemplates xmlns="http://schemas.microsoft.com/sharepoint/v3/contenttype/forms">
  <Display>DocumentLibraryForm</Display>
  <Edit>AssetEditForm</Edit>
  <New>DocumentLibraryForm</New>
</FormTemplates>
</file>

<file path=customXml/itemProps1.xml><?xml version="1.0" encoding="utf-8"?>
<ds:datastoreItem xmlns:ds="http://schemas.openxmlformats.org/officeDocument/2006/customXml" ds:itemID="{D9716CD6-ED49-4850-B6F5-4871C887335D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6d93d202-47fc-4405-873a-cab67cc5f1b2"/>
    <ds:schemaRef ds:uri="64acb2c5-0a2b-4bda-bd34-58e36cbb80d2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65E215E2-ABEC-4B90-A5DD-B6CD1C3B728A}">
  <ds:schemaRefs>
    <ds:schemaRef ds:uri="http://purl.org/dc/dcmitype/"/>
    <ds:schemaRef ds:uri="http://schemas.microsoft.com/office/2006/metadata/properties"/>
    <ds:schemaRef ds:uri="http://purl.org/dc/elements/1.1/"/>
    <ds:schemaRef ds:uri="64acb2c5-0a2b-4bda-bd34-58e36cbb80d2"/>
    <ds:schemaRef ds:uri="http://www.w3.org/XML/1998/namespace"/>
    <ds:schemaRef ds:uri="http://schemas.microsoft.com/office/2006/documentManagement/types"/>
    <ds:schemaRef ds:uri="6d93d202-47fc-4405-873a-cab67cc5f1b2"/>
    <ds:schemaRef ds:uri="http://schemas.microsoft.com/office/infopath/2007/PartnerControls"/>
    <ds:schemaRef ds:uri="http://schemas.openxmlformats.org/package/2006/metadata/core-properties"/>
    <ds:schemaRef ds:uri="http://purl.org/dc/terms/"/>
  </ds:schemaRefs>
</ds:datastoreItem>
</file>

<file path=customXml/itemProps3.xml><?xml version="1.0" encoding="utf-8"?>
<ds:datastoreItem xmlns:ds="http://schemas.openxmlformats.org/officeDocument/2006/customXml" ds:itemID="{64F8BAB7-2C14-41BE-B6A2-CACF897F7B30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TM03457444[[fn=Base]]</Template>
  <TotalTime>0</TotalTime>
  <Words>677</Words>
  <Application>Microsoft Office PowerPoint</Application>
  <PresentationFormat>Presentación en pantalla (4:3)</PresentationFormat>
  <Paragraphs>200</Paragraphs>
  <Slides>22</Slides>
  <Notes>20</Notes>
  <HiddenSlides>0</HiddenSlides>
  <MMClips>0</MMClips>
  <ScaleCrop>false</ScaleCrop>
  <HeadingPairs>
    <vt:vector size="6" baseType="variant">
      <vt:variant>
        <vt:lpstr>Fuentes usadas</vt:lpstr>
      </vt:variant>
      <vt:variant>
        <vt:i4>9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22</vt:i4>
      </vt:variant>
    </vt:vector>
  </HeadingPairs>
  <TitlesOfParts>
    <vt:vector size="32" baseType="lpstr">
      <vt:lpstr>Arial</vt:lpstr>
      <vt:lpstr>Calibri</vt:lpstr>
      <vt:lpstr>Century Gothic</vt:lpstr>
      <vt:lpstr>David</vt:lpstr>
      <vt:lpstr>Edwardian Script ITC</vt:lpstr>
      <vt:lpstr>Times New Roman</vt:lpstr>
      <vt:lpstr>Verdana</vt:lpstr>
      <vt:lpstr>Wingdings</vt:lpstr>
      <vt:lpstr>Wingdings 2</vt:lpstr>
      <vt:lpstr>Verve</vt:lpstr>
      <vt:lpstr> OFERTA DE SERVICIOS </vt:lpstr>
      <vt:lpstr>Presentación de PowerPoint</vt:lpstr>
      <vt:lpstr>En</vt:lpstr>
      <vt:lpstr>NUESTRA EXPERIENCIA</vt:lpstr>
      <vt:lpstr>NUESTRO ENFOQUE</vt:lpstr>
      <vt:lpstr>INGENIERÍA ELÉCTRICA  ANÁLISIS-ESTUDIOS-IMPLEMENTACIÓN</vt:lpstr>
      <vt:lpstr>Algunos logros fuertes actuales</vt:lpstr>
      <vt:lpstr>ANÁLISIS DE SEGURIDAD  ELECTRÓNICA-ESTUDIOS-IMPLEMENTACIÓN</vt:lpstr>
      <vt:lpstr>Algunos logros en seguridad electrónica</vt:lpstr>
      <vt:lpstr>DOMÓTICA Y ANÁLISIS  INFORMÁTICO-ESTUDIOS-IMPLEMENTACIÓN</vt:lpstr>
      <vt:lpstr>DOMÓTICA Y ANÁLISIS INFORMÁTICO-ESTUDIOS-IMPLEMENTACIÓN</vt:lpstr>
      <vt:lpstr>FONTANERÍA</vt:lpstr>
      <vt:lpstr>Algunos logros en Fontanería</vt:lpstr>
      <vt:lpstr>AIRE ACONDICIONADO</vt:lpstr>
      <vt:lpstr>ANÁLISIS SOLAR-FOTOVOLTAICO- ESTUDIOS-IMPLEMENTACIÓN</vt:lpstr>
      <vt:lpstr>PISCINA</vt:lpstr>
      <vt:lpstr>VENTA DE MATERIAL INFORMÁTICO Y PAPELERIA</vt:lpstr>
      <vt:lpstr>VENTA DE MATERIAL INFORMÁTICO Y PAPELERÍA</vt:lpstr>
      <vt:lpstr>TRABAJAR CON NOSOTROS</vt:lpstr>
      <vt:lpstr>NUESTROS CLIENTES</vt:lpstr>
      <vt:lpstr>NUESTROS PROVEEDORES</vt:lpstr>
      <vt:lpstr>Presentación de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2020-06-13T21:39:00Z</dcterms:created>
  <dcterms:modified xsi:type="dcterms:W3CDTF">2021-01-14T15:11:09Z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0x01010069924D1ECC420D47A2456556BC94F7370400BDF4491DEA4973499845289601F88B9F</vt:lpwstr>
  </property>
  <property fmtid="{D5CDD505-2E9C-101B-9397-08002B2CF9AE}" pid="3" name="ImageGenCounter">
    <vt:i4>0</vt:i4>
  </property>
  <property fmtid="{D5CDD505-2E9C-101B-9397-08002B2CF9AE}" pid="4" name="ImageGenStatus">
    <vt:i4>0</vt:i4>
  </property>
  <property fmtid="{D5CDD505-2E9C-101B-9397-08002B2CF9AE}" pid="5" name="PolicheckStatus">
    <vt:i4>0</vt:i4>
  </property>
  <property fmtid="{D5CDD505-2E9C-101B-9397-08002B2CF9AE}" pid="6" name="Applications">
    <vt:lpwstr>67;#Template 12;#53;#PowerPoint 12;#407;#PowerPoint 14</vt:lpwstr>
  </property>
  <property fmtid="{D5CDD505-2E9C-101B-9397-08002B2CF9AE}" pid="7" name="PolicheckCounter">
    <vt:i4>0</vt:i4>
  </property>
  <property fmtid="{D5CDD505-2E9C-101B-9397-08002B2CF9AE}" pid="8" name="APTrustLevel">
    <vt:r8>1</vt:r8>
  </property>
  <property fmtid="{D5CDD505-2E9C-101B-9397-08002B2CF9AE}" pid="9" name="Order">
    <vt:r8>6573800</vt:r8>
  </property>
</Properties>
</file>